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3"/>
    <p:sldMasterId id="2147483740" r:id="rId4"/>
  </p:sldMasterIdLst>
  <p:notesMasterIdLst>
    <p:notesMasterId r:id="rId35"/>
  </p:notesMasterIdLst>
  <p:handoutMasterIdLst>
    <p:handoutMasterId r:id="rId36"/>
  </p:handoutMasterIdLst>
  <p:sldIdLst>
    <p:sldId id="316" r:id="rId5"/>
    <p:sldId id="1591" r:id="rId6"/>
    <p:sldId id="1593" r:id="rId7"/>
    <p:sldId id="1580" r:id="rId8"/>
    <p:sldId id="1594" r:id="rId9"/>
    <p:sldId id="1595" r:id="rId10"/>
    <p:sldId id="1596" r:id="rId11"/>
    <p:sldId id="1597" r:id="rId12"/>
    <p:sldId id="1598" r:id="rId13"/>
    <p:sldId id="1599" r:id="rId14"/>
    <p:sldId id="1600" r:id="rId15"/>
    <p:sldId id="1601" r:id="rId16"/>
    <p:sldId id="1602" r:id="rId17"/>
    <p:sldId id="1603" r:id="rId18"/>
    <p:sldId id="1606" r:id="rId19"/>
    <p:sldId id="1604" r:id="rId20"/>
    <p:sldId id="1609" r:id="rId21"/>
    <p:sldId id="1618" r:id="rId22"/>
    <p:sldId id="1605" r:id="rId23"/>
    <p:sldId id="1608" r:id="rId24"/>
    <p:sldId id="1610" r:id="rId25"/>
    <p:sldId id="1614" r:id="rId26"/>
    <p:sldId id="499" r:id="rId27"/>
    <p:sldId id="1616" r:id="rId28"/>
    <p:sldId id="1611" r:id="rId29"/>
    <p:sldId id="1615" r:id="rId30"/>
    <p:sldId id="1612" r:id="rId31"/>
    <p:sldId id="1613" r:id="rId32"/>
    <p:sldId id="1617" r:id="rId33"/>
    <p:sldId id="1619" r:id="rId34"/>
  </p:sldIdLst>
  <p:sldSz cx="12192000" cy="6858000"/>
  <p:notesSz cx="6858000" cy="9144000"/>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A303F"/>
    <a:srgbClr val="2186B1"/>
    <a:srgbClr val="318AAC"/>
    <a:srgbClr val="E6E6E6"/>
    <a:srgbClr val="D966A7"/>
    <a:srgbClr val="6575F0"/>
    <a:srgbClr val="8AE6BB"/>
    <a:srgbClr val="CFE389"/>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BFD3BA-16DB-4558-9876-FB07D02CBB1B}" v="8" dt="2024-09-11T14:43:26.603"/>
    <p1510:client id="{EE9B568B-88EA-4535-9587-202FBF66D719}" v="17" dt="2024-09-11T20:16:59.965"/>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42"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notesMaster" Target="notesMasters/notesMaster1.xml"/><Relationship Id="rId8" Type="http://schemas.openxmlformats.org/officeDocument/2006/relationships/slide" Target="slides/slide4.xml"/><Relationship Id="rId3" Type="http://schemas.openxmlformats.org/officeDocument/2006/relationships/slideMaster" Target="slideMasters/slideMaster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83DCCD9C-1D9A-4DB8-A6A1-666C22F58CE1}"/>
    <pc:docChg chg="custSel modSld">
      <pc:chgData name="Paul Woodward" userId="afca6096-33c4-4076-b066-b130de02360d" providerId="ADAL" clId="{83DCCD9C-1D9A-4DB8-A6A1-666C22F58CE1}" dt="2024-05-28T09:07:33.577" v="42"/>
      <pc:docMkLst>
        <pc:docMk/>
      </pc:docMkLst>
      <pc:sldChg chg="addSp delSp modSp mod">
        <pc:chgData name="Paul Woodward" userId="afca6096-33c4-4076-b066-b130de02360d" providerId="ADAL" clId="{83DCCD9C-1D9A-4DB8-A6A1-666C22F58CE1}" dt="2024-05-28T09:07:15.148" v="35" actId="20577"/>
        <pc:sldMkLst>
          <pc:docMk/>
          <pc:sldMk cId="3242062261" sldId="316"/>
        </pc:sldMkLst>
        <pc:spChg chg="mod">
          <ac:chgData name="Paul Woodward" userId="afca6096-33c4-4076-b066-b130de02360d" providerId="ADAL" clId="{83DCCD9C-1D9A-4DB8-A6A1-666C22F58CE1}" dt="2024-05-28T09:07:15.148" v="35" actId="20577"/>
          <ac:spMkLst>
            <pc:docMk/>
            <pc:sldMk cId="3242062261" sldId="316"/>
            <ac:spMk id="5" creationId="{42CFFCEC-B7C9-C7B3-138E-2C37F4F4E126}"/>
          </ac:spMkLst>
        </pc:spChg>
        <pc:picChg chg="del">
          <ac:chgData name="Paul Woodward" userId="afca6096-33c4-4076-b066-b130de02360d" providerId="ADAL" clId="{83DCCD9C-1D9A-4DB8-A6A1-666C22F58CE1}" dt="2024-05-28T09:07:09.161" v="16" actId="478"/>
          <ac:picMkLst>
            <pc:docMk/>
            <pc:sldMk cId="3242062261" sldId="316"/>
            <ac:picMk id="2" creationId="{D17CA3A9-0691-93B5-4610-F13F04CCFB62}"/>
          </ac:picMkLst>
        </pc:picChg>
        <pc:picChg chg="add mod">
          <ac:chgData name="Paul Woodward" userId="afca6096-33c4-4076-b066-b130de02360d" providerId="ADAL" clId="{83DCCD9C-1D9A-4DB8-A6A1-666C22F58CE1}" dt="2024-05-28T09:07:09.465" v="17"/>
          <ac:picMkLst>
            <pc:docMk/>
            <pc:sldMk cId="3242062261" sldId="316"/>
            <ac:picMk id="4" creationId="{20B98F1E-2592-CC73-00EC-355797852A50}"/>
          </ac:picMkLst>
        </pc:picChg>
      </pc:sldChg>
      <pc:sldChg chg="addSp delSp modSp mod">
        <pc:chgData name="Paul Woodward" userId="afca6096-33c4-4076-b066-b130de02360d" providerId="ADAL" clId="{83DCCD9C-1D9A-4DB8-A6A1-666C22F58CE1}" dt="2024-05-28T09:07:25.758" v="38" actId="1076"/>
        <pc:sldMkLst>
          <pc:docMk/>
          <pc:sldMk cId="3201818484" sldId="1580"/>
        </pc:sldMkLst>
        <pc:picChg chg="add mod">
          <ac:chgData name="Paul Woodward" userId="afca6096-33c4-4076-b066-b130de02360d" providerId="ADAL" clId="{83DCCD9C-1D9A-4DB8-A6A1-666C22F58CE1}" dt="2024-05-28T09:07:25.758" v="38" actId="1076"/>
          <ac:picMkLst>
            <pc:docMk/>
            <pc:sldMk cId="3201818484" sldId="1580"/>
            <ac:picMk id="2" creationId="{A1D880B7-26BD-662B-9627-C9EE498726D4}"/>
          </ac:picMkLst>
        </pc:picChg>
        <pc:picChg chg="del">
          <ac:chgData name="Paul Woodward" userId="afca6096-33c4-4076-b066-b130de02360d" providerId="ADAL" clId="{83DCCD9C-1D9A-4DB8-A6A1-666C22F58CE1}" dt="2024-05-28T09:07:20.756" v="36" actId="478"/>
          <ac:picMkLst>
            <pc:docMk/>
            <pc:sldMk cId="3201818484" sldId="1580"/>
            <ac:picMk id="4" creationId="{53855484-487D-5F32-B297-C0B3A0BAF136}"/>
          </ac:picMkLst>
        </pc:picChg>
      </pc:sldChg>
      <pc:sldChg chg="addSp delSp modSp">
        <pc:chgData name="Paul Woodward" userId="afca6096-33c4-4076-b066-b130de02360d" providerId="ADAL" clId="{83DCCD9C-1D9A-4DB8-A6A1-666C22F58CE1}" dt="2024-05-28T09:07:29.731" v="40"/>
        <pc:sldMkLst>
          <pc:docMk/>
          <pc:sldMk cId="2473691213" sldId="1592"/>
        </pc:sldMkLst>
        <pc:picChg chg="add mod">
          <ac:chgData name="Paul Woodward" userId="afca6096-33c4-4076-b066-b130de02360d" providerId="ADAL" clId="{83DCCD9C-1D9A-4DB8-A6A1-666C22F58CE1}" dt="2024-05-28T09:07:29.731" v="40"/>
          <ac:picMkLst>
            <pc:docMk/>
            <pc:sldMk cId="2473691213" sldId="1592"/>
            <ac:picMk id="4" creationId="{47F6C85B-0F9B-FAC8-4790-5F2D9779C31B}"/>
          </ac:picMkLst>
        </pc:picChg>
        <pc:picChg chg="del">
          <ac:chgData name="Paul Woodward" userId="afca6096-33c4-4076-b066-b130de02360d" providerId="ADAL" clId="{83DCCD9C-1D9A-4DB8-A6A1-666C22F58CE1}" dt="2024-05-28T09:07:29.471" v="39" actId="478"/>
          <ac:picMkLst>
            <pc:docMk/>
            <pc:sldMk cId="2473691213" sldId="1592"/>
            <ac:picMk id="5" creationId="{3703D21D-839A-DA38-279E-0AA5A0972C3B}"/>
          </ac:picMkLst>
        </pc:picChg>
      </pc:sldChg>
      <pc:sldChg chg="addSp delSp modSp">
        <pc:chgData name="Paul Woodward" userId="afca6096-33c4-4076-b066-b130de02360d" providerId="ADAL" clId="{83DCCD9C-1D9A-4DB8-A6A1-666C22F58CE1}" dt="2024-05-28T09:07:33.577" v="42"/>
        <pc:sldMkLst>
          <pc:docMk/>
          <pc:sldMk cId="755417955" sldId="1600"/>
        </pc:sldMkLst>
        <pc:picChg chg="add mod">
          <ac:chgData name="Paul Woodward" userId="afca6096-33c4-4076-b066-b130de02360d" providerId="ADAL" clId="{83DCCD9C-1D9A-4DB8-A6A1-666C22F58CE1}" dt="2024-05-28T09:07:33.577" v="42"/>
          <ac:picMkLst>
            <pc:docMk/>
            <pc:sldMk cId="755417955" sldId="1600"/>
            <ac:picMk id="2" creationId="{9071DC7D-0A7D-BC59-CCF1-FDA6625502AC}"/>
          </ac:picMkLst>
        </pc:picChg>
        <pc:picChg chg="del">
          <ac:chgData name="Paul Woodward" userId="afca6096-33c4-4076-b066-b130de02360d" providerId="ADAL" clId="{83DCCD9C-1D9A-4DB8-A6A1-666C22F58CE1}" dt="2024-05-28T09:07:33.402" v="41" actId="478"/>
          <ac:picMkLst>
            <pc:docMk/>
            <pc:sldMk cId="755417955" sldId="1600"/>
            <ac:picMk id="7" creationId="{6678A389-A4DC-9089-CE56-74ADEE9021C5}"/>
          </ac:picMkLst>
        </pc:picChg>
      </pc:sldChg>
    </pc:docChg>
  </pc:docChgLst>
  <pc:docChgLst>
    <pc:chgData name="Paul Woodward" userId="afca6096-33c4-4076-b066-b130de02360d" providerId="ADAL" clId="{F1C1791B-A35C-4294-8E51-B62AC67FE157}"/>
    <pc:docChg chg="undo custSel addSld delSld modSld sldOrd">
      <pc:chgData name="Paul Woodward" userId="afca6096-33c4-4076-b066-b130de02360d" providerId="ADAL" clId="{F1C1791B-A35C-4294-8E51-B62AC67FE157}" dt="2024-07-01T13:56:08.138" v="10931"/>
      <pc:docMkLst>
        <pc:docMk/>
      </pc:docMkLst>
      <pc:sldChg chg="addSp delSp modSp mod">
        <pc:chgData name="Paul Woodward" userId="afca6096-33c4-4076-b066-b130de02360d" providerId="ADAL" clId="{F1C1791B-A35C-4294-8E51-B62AC67FE157}" dt="2024-06-25T14:30:38.311" v="1837" actId="14826"/>
        <pc:sldMkLst>
          <pc:docMk/>
          <pc:sldMk cId="3242062261" sldId="316"/>
        </pc:sldMkLst>
        <pc:grpChg chg="add mod">
          <ac:chgData name="Paul Woodward" userId="afca6096-33c4-4076-b066-b130de02360d" providerId="ADAL" clId="{F1C1791B-A35C-4294-8E51-B62AC67FE157}" dt="2024-06-24T14:28:55.019" v="61"/>
          <ac:grpSpMkLst>
            <pc:docMk/>
            <pc:sldMk cId="3242062261" sldId="316"/>
            <ac:grpSpMk id="2" creationId="{F45DD99E-CEFE-3E58-483D-F8D850FB3DA7}"/>
          </ac:grpSpMkLst>
        </pc:grpChg>
        <pc:picChg chg="mod">
          <ac:chgData name="Paul Woodward" userId="afca6096-33c4-4076-b066-b130de02360d" providerId="ADAL" clId="{F1C1791B-A35C-4294-8E51-B62AC67FE157}" dt="2024-06-25T14:30:38.311" v="1837" actId="14826"/>
          <ac:picMkLst>
            <pc:docMk/>
            <pc:sldMk cId="3242062261" sldId="316"/>
            <ac:picMk id="3" creationId="{0C366249-3AAA-473F-1007-0BCB870C8424}"/>
          </ac:picMkLst>
        </pc:picChg>
        <pc:picChg chg="del">
          <ac:chgData name="Paul Woodward" userId="afca6096-33c4-4076-b066-b130de02360d" providerId="ADAL" clId="{F1C1791B-A35C-4294-8E51-B62AC67FE157}" dt="2024-06-24T14:28:54.720" v="60" actId="478"/>
          <ac:picMkLst>
            <pc:docMk/>
            <pc:sldMk cId="3242062261" sldId="316"/>
            <ac:picMk id="4" creationId="{20B98F1E-2592-CC73-00EC-355797852A50}"/>
          </ac:picMkLst>
        </pc:picChg>
        <pc:picChg chg="mod">
          <ac:chgData name="Paul Woodward" userId="afca6096-33c4-4076-b066-b130de02360d" providerId="ADAL" clId="{F1C1791B-A35C-4294-8E51-B62AC67FE157}" dt="2024-06-24T14:28:55.019" v="61"/>
          <ac:picMkLst>
            <pc:docMk/>
            <pc:sldMk cId="3242062261" sldId="316"/>
            <ac:picMk id="7" creationId="{04C698AD-5E8D-042E-4E06-F9762C40CC4E}"/>
          </ac:picMkLst>
        </pc:picChg>
        <pc:picChg chg="mod">
          <ac:chgData name="Paul Woodward" userId="afca6096-33c4-4076-b066-b130de02360d" providerId="ADAL" clId="{F1C1791B-A35C-4294-8E51-B62AC67FE157}" dt="2024-06-24T14:28:55.019" v="61"/>
          <ac:picMkLst>
            <pc:docMk/>
            <pc:sldMk cId="3242062261" sldId="316"/>
            <ac:picMk id="8" creationId="{E9DC23F0-6D58-6B18-0A8C-B364EF7CA51E}"/>
          </ac:picMkLst>
        </pc:picChg>
      </pc:sldChg>
      <pc:sldChg chg="addSp delSp modSp mod setBg modClrScheme chgLayout">
        <pc:chgData name="Paul Woodward" userId="afca6096-33c4-4076-b066-b130de02360d" providerId="ADAL" clId="{F1C1791B-A35C-4294-8E51-B62AC67FE157}" dt="2024-07-01T12:06:56.859" v="6754" actId="20577"/>
        <pc:sldMkLst>
          <pc:docMk/>
          <pc:sldMk cId="1804745537" sldId="499"/>
        </pc:sldMkLst>
        <pc:spChg chg="add mod">
          <ac:chgData name="Paul Woodward" userId="afca6096-33c4-4076-b066-b130de02360d" providerId="ADAL" clId="{F1C1791B-A35C-4294-8E51-B62AC67FE157}" dt="2024-07-01T12:06:56.859" v="6754" actId="20577"/>
          <ac:spMkLst>
            <pc:docMk/>
            <pc:sldMk cId="1804745537" sldId="499"/>
            <ac:spMk id="3" creationId="{A62E6604-4447-93A2-5C1F-F9DB7277507C}"/>
          </ac:spMkLst>
        </pc:spChg>
        <pc:spChg chg="del">
          <ac:chgData name="Paul Woodward" userId="afca6096-33c4-4076-b066-b130de02360d" providerId="ADAL" clId="{F1C1791B-A35C-4294-8E51-B62AC67FE157}" dt="2024-06-25T14:22:56.357" v="1810" actId="478"/>
          <ac:spMkLst>
            <pc:docMk/>
            <pc:sldMk cId="1804745537" sldId="499"/>
            <ac:spMk id="4" creationId="{C150753F-38A3-442D-9B10-3594C67FC598}"/>
          </ac:spMkLst>
        </pc:spChg>
        <pc:spChg chg="del mod ord">
          <ac:chgData name="Paul Woodward" userId="afca6096-33c4-4076-b066-b130de02360d" providerId="ADAL" clId="{F1C1791B-A35C-4294-8E51-B62AC67FE157}" dt="2024-06-25T14:55:11.204" v="1909" actId="478"/>
          <ac:spMkLst>
            <pc:docMk/>
            <pc:sldMk cId="1804745537" sldId="499"/>
            <ac:spMk id="6" creationId="{85D10B8F-7968-40F1-BAA0-6924F678D8C8}"/>
          </ac:spMkLst>
        </pc:spChg>
        <pc:spChg chg="del">
          <ac:chgData name="Paul Woodward" userId="afca6096-33c4-4076-b066-b130de02360d" providerId="ADAL" clId="{F1C1791B-A35C-4294-8E51-B62AC67FE157}" dt="2024-06-25T14:22:53.902" v="1809" actId="478"/>
          <ac:spMkLst>
            <pc:docMk/>
            <pc:sldMk cId="1804745537" sldId="499"/>
            <ac:spMk id="7" creationId="{B7A6182F-13F0-4BEF-A9EB-FBAE3239AAC7}"/>
          </ac:spMkLst>
        </pc:spChg>
        <pc:spChg chg="del">
          <ac:chgData name="Paul Woodward" userId="afca6096-33c4-4076-b066-b130de02360d" providerId="ADAL" clId="{F1C1791B-A35C-4294-8E51-B62AC67FE157}" dt="2024-06-25T14:22:59.361" v="1811" actId="478"/>
          <ac:spMkLst>
            <pc:docMk/>
            <pc:sldMk cId="1804745537" sldId="499"/>
            <ac:spMk id="8" creationId="{C85D4DBB-4DA2-4EDC-B7A7-334C13374398}"/>
          </ac:spMkLst>
        </pc:spChg>
        <pc:spChg chg="add mod">
          <ac:chgData name="Paul Woodward" userId="afca6096-33c4-4076-b066-b130de02360d" providerId="ADAL" clId="{F1C1791B-A35C-4294-8E51-B62AC67FE157}" dt="2024-06-25T14:56:58.594" v="1953" actId="14100"/>
          <ac:spMkLst>
            <pc:docMk/>
            <pc:sldMk cId="1804745537" sldId="499"/>
            <ac:spMk id="10" creationId="{F67D34FB-2758-97F3-5CF2-4426F5657051}"/>
          </ac:spMkLst>
        </pc:spChg>
        <pc:spChg chg="del mod">
          <ac:chgData name="Paul Woodward" userId="afca6096-33c4-4076-b066-b130de02360d" providerId="ADAL" clId="{F1C1791B-A35C-4294-8E51-B62AC67FE157}" dt="2024-07-01T12:06:11.422" v="6580" actId="478"/>
          <ac:spMkLst>
            <pc:docMk/>
            <pc:sldMk cId="1804745537" sldId="499"/>
            <ac:spMk id="14" creationId="{B5B50C0C-A714-4E0F-8FE1-5AFB9023CCCA}"/>
          </ac:spMkLst>
        </pc:spChg>
        <pc:spChg chg="del mod">
          <ac:chgData name="Paul Woodward" userId="afca6096-33c4-4076-b066-b130de02360d" providerId="ADAL" clId="{F1C1791B-A35C-4294-8E51-B62AC67FE157}" dt="2024-07-01T12:06:09.834" v="6579" actId="478"/>
          <ac:spMkLst>
            <pc:docMk/>
            <pc:sldMk cId="1804745537" sldId="499"/>
            <ac:spMk id="15" creationId="{31AB6031-BFF7-4075-BB4E-5537D55E7813}"/>
          </ac:spMkLst>
        </pc:spChg>
        <pc:spChg chg="del mod">
          <ac:chgData name="Paul Woodward" userId="afca6096-33c4-4076-b066-b130de02360d" providerId="ADAL" clId="{F1C1791B-A35C-4294-8E51-B62AC67FE157}" dt="2024-07-01T12:06:08.846" v="6578" actId="478"/>
          <ac:spMkLst>
            <pc:docMk/>
            <pc:sldMk cId="1804745537" sldId="499"/>
            <ac:spMk id="16" creationId="{EBC22BCA-0458-4C86-B9A6-14B5D3BB9F6A}"/>
          </ac:spMkLst>
        </pc:spChg>
        <pc:picChg chg="add mod">
          <ac:chgData name="Paul Woodward" userId="afca6096-33c4-4076-b066-b130de02360d" providerId="ADAL" clId="{F1C1791B-A35C-4294-8E51-B62AC67FE157}" dt="2024-06-24T14:29:11.816" v="64"/>
          <ac:picMkLst>
            <pc:docMk/>
            <pc:sldMk cId="1804745537" sldId="499"/>
            <ac:picMk id="2" creationId="{D32787A2-38CF-0ABC-A4A0-B2B80EAA5DC1}"/>
          </ac:picMkLst>
        </pc:picChg>
        <pc:picChg chg="del">
          <ac:chgData name="Paul Woodward" userId="afca6096-33c4-4076-b066-b130de02360d" providerId="ADAL" clId="{F1C1791B-A35C-4294-8E51-B62AC67FE157}" dt="2024-06-24T13:54:31.410" v="32" actId="478"/>
          <ac:picMkLst>
            <pc:docMk/>
            <pc:sldMk cId="1804745537" sldId="499"/>
            <ac:picMk id="3" creationId="{BF172E82-96B7-46A4-A51D-E58F6D4022D8}"/>
          </ac:picMkLst>
        </pc:picChg>
        <pc:picChg chg="add del mod modCrop">
          <ac:chgData name="Paul Woodward" userId="afca6096-33c4-4076-b066-b130de02360d" providerId="ADAL" clId="{F1C1791B-A35C-4294-8E51-B62AC67FE157}" dt="2024-07-01T12:06:06.774" v="6577" actId="478"/>
          <ac:picMkLst>
            <pc:docMk/>
            <pc:sldMk cId="1804745537" sldId="499"/>
            <ac:picMk id="4" creationId="{D7E18285-F5BF-6F4E-50EF-D0371475225D}"/>
          </ac:picMkLst>
        </pc:picChg>
        <pc:picChg chg="add mod">
          <ac:chgData name="Paul Woodward" userId="afca6096-33c4-4076-b066-b130de02360d" providerId="ADAL" clId="{F1C1791B-A35C-4294-8E51-B62AC67FE157}" dt="2024-06-24T14:29:47.561" v="78"/>
          <ac:picMkLst>
            <pc:docMk/>
            <pc:sldMk cId="1804745537" sldId="499"/>
            <ac:picMk id="5" creationId="{D30CFD8A-8FBD-12E1-F527-733C27150558}"/>
          </ac:picMkLst>
        </pc:picChg>
        <pc:picChg chg="del">
          <ac:chgData name="Paul Woodward" userId="afca6096-33c4-4076-b066-b130de02360d" providerId="ADAL" clId="{F1C1791B-A35C-4294-8E51-B62AC67FE157}" dt="2024-06-24T13:54:29.276" v="28" actId="478"/>
          <ac:picMkLst>
            <pc:docMk/>
            <pc:sldMk cId="1804745537" sldId="499"/>
            <ac:picMk id="9" creationId="{6DC79201-5B5F-431B-AFC2-4ABEF739FFAD}"/>
          </ac:picMkLst>
        </pc:picChg>
        <pc:picChg chg="del">
          <ac:chgData name="Paul Woodward" userId="afca6096-33c4-4076-b066-b130de02360d" providerId="ADAL" clId="{F1C1791B-A35C-4294-8E51-B62AC67FE157}" dt="2024-06-24T13:54:29.881" v="29" actId="478"/>
          <ac:picMkLst>
            <pc:docMk/>
            <pc:sldMk cId="1804745537" sldId="499"/>
            <ac:picMk id="10" creationId="{3131ED8F-CED7-4248-919C-B6C6B162175D}"/>
          </ac:picMkLst>
        </pc:picChg>
        <pc:picChg chg="del">
          <ac:chgData name="Paul Woodward" userId="afca6096-33c4-4076-b066-b130de02360d" providerId="ADAL" clId="{F1C1791B-A35C-4294-8E51-B62AC67FE157}" dt="2024-06-24T13:54:30.979" v="31" actId="478"/>
          <ac:picMkLst>
            <pc:docMk/>
            <pc:sldMk cId="1804745537" sldId="499"/>
            <ac:picMk id="11" creationId="{5FE4877C-F215-4CC6-B9A2-AEC59CD114EC}"/>
          </ac:picMkLst>
        </pc:picChg>
        <pc:picChg chg="del">
          <ac:chgData name="Paul Woodward" userId="afca6096-33c4-4076-b066-b130de02360d" providerId="ADAL" clId="{F1C1791B-A35C-4294-8E51-B62AC67FE157}" dt="2024-06-24T13:54:30.488" v="30" actId="478"/>
          <ac:picMkLst>
            <pc:docMk/>
            <pc:sldMk cId="1804745537" sldId="499"/>
            <ac:picMk id="13" creationId="{D832CDA7-81FA-4544-A86D-D1CC2052C3D1}"/>
          </ac:picMkLst>
        </pc:picChg>
      </pc:sldChg>
      <pc:sldChg chg="addSp delSp modSp del mod setBg modClrScheme chgLayout">
        <pc:chgData name="Paul Woodward" userId="afca6096-33c4-4076-b066-b130de02360d" providerId="ADAL" clId="{F1C1791B-A35C-4294-8E51-B62AC67FE157}" dt="2024-06-26T12:10:28.005" v="3775" actId="2696"/>
        <pc:sldMkLst>
          <pc:docMk/>
          <pc:sldMk cId="3155253391" sldId="502"/>
        </pc:sldMkLst>
        <pc:spChg chg="del">
          <ac:chgData name="Paul Woodward" userId="afca6096-33c4-4076-b066-b130de02360d" providerId="ADAL" clId="{F1C1791B-A35C-4294-8E51-B62AC67FE157}" dt="2024-06-25T14:22:44.046" v="1806" actId="478"/>
          <ac:spMkLst>
            <pc:docMk/>
            <pc:sldMk cId="3155253391" sldId="502"/>
            <ac:spMk id="4" creationId="{C150753F-38A3-442D-9B10-3594C67FC598}"/>
          </ac:spMkLst>
        </pc:spChg>
        <pc:spChg chg="mod ord">
          <ac:chgData name="Paul Woodward" userId="afca6096-33c4-4076-b066-b130de02360d" providerId="ADAL" clId="{F1C1791B-A35C-4294-8E51-B62AC67FE157}" dt="2024-06-25T14:52:54.405" v="1838" actId="700"/>
          <ac:spMkLst>
            <pc:docMk/>
            <pc:sldMk cId="3155253391" sldId="502"/>
            <ac:spMk id="6" creationId="{85D10B8F-7968-40F1-BAA0-6924F678D8C8}"/>
          </ac:spMkLst>
        </pc:spChg>
        <pc:spChg chg="del">
          <ac:chgData name="Paul Woodward" userId="afca6096-33c4-4076-b066-b130de02360d" providerId="ADAL" clId="{F1C1791B-A35C-4294-8E51-B62AC67FE157}" dt="2024-06-25T14:22:49.922" v="1808" actId="478"/>
          <ac:spMkLst>
            <pc:docMk/>
            <pc:sldMk cId="3155253391" sldId="502"/>
            <ac:spMk id="7" creationId="{B7A6182F-13F0-4BEF-A9EB-FBAE3239AAC7}"/>
          </ac:spMkLst>
        </pc:spChg>
        <pc:spChg chg="del">
          <ac:chgData name="Paul Woodward" userId="afca6096-33c4-4076-b066-b130de02360d" providerId="ADAL" clId="{F1C1791B-A35C-4294-8E51-B62AC67FE157}" dt="2024-06-25T14:22:46.974" v="1807" actId="478"/>
          <ac:spMkLst>
            <pc:docMk/>
            <pc:sldMk cId="3155253391" sldId="502"/>
            <ac:spMk id="8" creationId="{C85D4DBB-4DA2-4EDC-B7A7-334C13374398}"/>
          </ac:spMkLst>
        </pc:spChg>
        <pc:picChg chg="add mod">
          <ac:chgData name="Paul Woodward" userId="afca6096-33c4-4076-b066-b130de02360d" providerId="ADAL" clId="{F1C1791B-A35C-4294-8E51-B62AC67FE157}" dt="2024-06-24T14:29:14.632" v="66"/>
          <ac:picMkLst>
            <pc:docMk/>
            <pc:sldMk cId="3155253391" sldId="502"/>
            <ac:picMk id="2" creationId="{2DB202DC-2B8A-8FBB-7ABF-F6D749300DD0}"/>
          </ac:picMkLst>
        </pc:picChg>
        <pc:picChg chg="del">
          <ac:chgData name="Paul Woodward" userId="afca6096-33c4-4076-b066-b130de02360d" providerId="ADAL" clId="{F1C1791B-A35C-4294-8E51-B62AC67FE157}" dt="2024-06-24T13:54:33.206" v="33" actId="478"/>
          <ac:picMkLst>
            <pc:docMk/>
            <pc:sldMk cId="3155253391" sldId="502"/>
            <ac:picMk id="3" creationId="{BF172E82-96B7-46A4-A51D-E58F6D4022D8}"/>
          </ac:picMkLst>
        </pc:picChg>
        <pc:picChg chg="del">
          <ac:chgData name="Paul Woodward" userId="afca6096-33c4-4076-b066-b130de02360d" providerId="ADAL" clId="{F1C1791B-A35C-4294-8E51-B62AC67FE157}" dt="2024-06-24T13:54:33.727" v="34" actId="478"/>
          <ac:picMkLst>
            <pc:docMk/>
            <pc:sldMk cId="3155253391" sldId="502"/>
            <ac:picMk id="5" creationId="{3DDCD26F-AD68-466A-BD91-72A20D1CEAD2}"/>
          </ac:picMkLst>
        </pc:picChg>
        <pc:picChg chg="add mod">
          <ac:chgData name="Paul Woodward" userId="afca6096-33c4-4076-b066-b130de02360d" providerId="ADAL" clId="{F1C1791B-A35C-4294-8E51-B62AC67FE157}" dt="2024-06-24T14:29:50.312" v="80"/>
          <ac:picMkLst>
            <pc:docMk/>
            <pc:sldMk cId="3155253391" sldId="502"/>
            <ac:picMk id="9" creationId="{E86AC02A-A89A-A277-9C64-2DD6D9375B8B}"/>
          </ac:picMkLst>
        </pc:picChg>
      </pc:sldChg>
      <pc:sldChg chg="addSp delSp modSp del mod setBg modClrScheme chgLayout">
        <pc:chgData name="Paul Woodward" userId="afca6096-33c4-4076-b066-b130de02360d" providerId="ADAL" clId="{F1C1791B-A35C-4294-8E51-B62AC67FE157}" dt="2024-06-26T12:09:45.646" v="3751" actId="2696"/>
        <pc:sldMkLst>
          <pc:docMk/>
          <pc:sldMk cId="2585189125" sldId="503"/>
        </pc:sldMkLst>
        <pc:spChg chg="del">
          <ac:chgData name="Paul Woodward" userId="afca6096-33c4-4076-b066-b130de02360d" providerId="ADAL" clId="{F1C1791B-A35C-4294-8E51-B62AC67FE157}" dt="2024-06-25T14:22:10.537" v="1800" actId="478"/>
          <ac:spMkLst>
            <pc:docMk/>
            <pc:sldMk cId="2585189125" sldId="503"/>
            <ac:spMk id="4" creationId="{C150753F-38A3-442D-9B10-3594C67FC598}"/>
          </ac:spMkLst>
        </pc:spChg>
        <pc:spChg chg="mod ord">
          <ac:chgData name="Paul Woodward" userId="afca6096-33c4-4076-b066-b130de02360d" providerId="ADAL" clId="{F1C1791B-A35C-4294-8E51-B62AC67FE157}" dt="2024-06-26T12:09:09.783" v="3746" actId="1076"/>
          <ac:spMkLst>
            <pc:docMk/>
            <pc:sldMk cId="2585189125" sldId="503"/>
            <ac:spMk id="6" creationId="{85D10B8F-7968-40F1-BAA0-6924F678D8C8}"/>
          </ac:spMkLst>
        </pc:spChg>
        <pc:spChg chg="del">
          <ac:chgData name="Paul Woodward" userId="afca6096-33c4-4076-b066-b130de02360d" providerId="ADAL" clId="{F1C1791B-A35C-4294-8E51-B62AC67FE157}" dt="2024-06-25T14:22:30.833" v="1802" actId="478"/>
          <ac:spMkLst>
            <pc:docMk/>
            <pc:sldMk cId="2585189125" sldId="503"/>
            <ac:spMk id="7" creationId="{B7A6182F-13F0-4BEF-A9EB-FBAE3239AAC7}"/>
          </ac:spMkLst>
        </pc:spChg>
        <pc:spChg chg="del">
          <ac:chgData name="Paul Woodward" userId="afca6096-33c4-4076-b066-b130de02360d" providerId="ADAL" clId="{F1C1791B-A35C-4294-8E51-B62AC67FE157}" dt="2024-06-25T14:22:27.760" v="1801" actId="478"/>
          <ac:spMkLst>
            <pc:docMk/>
            <pc:sldMk cId="2585189125" sldId="503"/>
            <ac:spMk id="8" creationId="{C85D4DBB-4DA2-4EDC-B7A7-334C13374398}"/>
          </ac:spMkLst>
        </pc:spChg>
        <pc:picChg chg="add mod">
          <ac:chgData name="Paul Woodward" userId="afca6096-33c4-4076-b066-b130de02360d" providerId="ADAL" clId="{F1C1791B-A35C-4294-8E51-B62AC67FE157}" dt="2024-06-24T14:29:13.652" v="65"/>
          <ac:picMkLst>
            <pc:docMk/>
            <pc:sldMk cId="2585189125" sldId="503"/>
            <ac:picMk id="2" creationId="{B1C8C7F6-FB91-3AD7-2AE6-8168A4733C51}"/>
          </ac:picMkLst>
        </pc:picChg>
        <pc:picChg chg="del">
          <ac:chgData name="Paul Woodward" userId="afca6096-33c4-4076-b066-b130de02360d" providerId="ADAL" clId="{F1C1791B-A35C-4294-8E51-B62AC67FE157}" dt="2024-06-25T14:57:49.366" v="1970" actId="478"/>
          <ac:picMkLst>
            <pc:docMk/>
            <pc:sldMk cId="2585189125" sldId="503"/>
            <ac:picMk id="3" creationId="{BF172E82-96B7-46A4-A51D-E58F6D4022D8}"/>
          </ac:picMkLst>
        </pc:picChg>
        <pc:picChg chg="del">
          <ac:chgData name="Paul Woodward" userId="afca6096-33c4-4076-b066-b130de02360d" providerId="ADAL" clId="{F1C1791B-A35C-4294-8E51-B62AC67FE157}" dt="2024-06-25T14:57:48.017" v="1969" actId="478"/>
          <ac:picMkLst>
            <pc:docMk/>
            <pc:sldMk cId="2585189125" sldId="503"/>
            <ac:picMk id="5" creationId="{28F3AC38-6793-45E6-A91E-31336D023F30}"/>
          </ac:picMkLst>
        </pc:picChg>
        <pc:picChg chg="mod">
          <ac:chgData name="Paul Woodward" userId="afca6096-33c4-4076-b066-b130de02360d" providerId="ADAL" clId="{F1C1791B-A35C-4294-8E51-B62AC67FE157}" dt="2024-06-25T14:59:20.353" v="1978" actId="1076"/>
          <ac:picMkLst>
            <pc:docMk/>
            <pc:sldMk cId="2585189125" sldId="503"/>
            <ac:picMk id="9" creationId="{DE231F00-91B6-46FC-AE38-A8D388C3463B}"/>
          </ac:picMkLst>
        </pc:picChg>
        <pc:picChg chg="mod">
          <ac:chgData name="Paul Woodward" userId="afca6096-33c4-4076-b066-b130de02360d" providerId="ADAL" clId="{F1C1791B-A35C-4294-8E51-B62AC67FE157}" dt="2024-06-25T14:59:21.221" v="1979" actId="1076"/>
          <ac:picMkLst>
            <pc:docMk/>
            <pc:sldMk cId="2585189125" sldId="503"/>
            <ac:picMk id="10" creationId="{430B1DEA-EA6F-4BFC-98A2-7CCBE0DD4978}"/>
          </ac:picMkLst>
        </pc:picChg>
        <pc:picChg chg="del">
          <ac:chgData name="Paul Woodward" userId="afca6096-33c4-4076-b066-b130de02360d" providerId="ADAL" clId="{F1C1791B-A35C-4294-8E51-B62AC67FE157}" dt="2024-06-25T14:57:44.283" v="1966" actId="478"/>
          <ac:picMkLst>
            <pc:docMk/>
            <pc:sldMk cId="2585189125" sldId="503"/>
            <ac:picMk id="11" creationId="{A31799A8-2957-4B37-86FF-A4D9F61F7C2F}"/>
          </ac:picMkLst>
        </pc:picChg>
        <pc:picChg chg="add mod">
          <ac:chgData name="Paul Woodward" userId="afca6096-33c4-4076-b066-b130de02360d" providerId="ADAL" clId="{F1C1791B-A35C-4294-8E51-B62AC67FE157}" dt="2024-06-24T14:29:49.065" v="79"/>
          <ac:picMkLst>
            <pc:docMk/>
            <pc:sldMk cId="2585189125" sldId="503"/>
            <ac:picMk id="13" creationId="{B5A9EA4D-4AE8-4BD5-FB52-7F34667FD7E8}"/>
          </ac:picMkLst>
        </pc:picChg>
        <pc:picChg chg="del">
          <ac:chgData name="Paul Woodward" userId="afca6096-33c4-4076-b066-b130de02360d" providerId="ADAL" clId="{F1C1791B-A35C-4294-8E51-B62AC67FE157}" dt="2024-06-25T14:57:46.547" v="1968" actId="478"/>
          <ac:picMkLst>
            <pc:docMk/>
            <pc:sldMk cId="2585189125" sldId="503"/>
            <ac:picMk id="14" creationId="{9B1065C2-C104-464A-B06A-748A45CE0C4F}"/>
          </ac:picMkLst>
        </pc:picChg>
        <pc:picChg chg="del">
          <ac:chgData name="Paul Woodward" userId="afca6096-33c4-4076-b066-b130de02360d" providerId="ADAL" clId="{F1C1791B-A35C-4294-8E51-B62AC67FE157}" dt="2024-06-25T14:57:43.441" v="1965" actId="478"/>
          <ac:picMkLst>
            <pc:docMk/>
            <pc:sldMk cId="2585189125" sldId="503"/>
            <ac:picMk id="15" creationId="{90134D25-A351-4267-B1B0-EF207AE58F09}"/>
          </ac:picMkLst>
        </pc:picChg>
        <pc:picChg chg="del">
          <ac:chgData name="Paul Woodward" userId="afca6096-33c4-4076-b066-b130de02360d" providerId="ADAL" clId="{F1C1791B-A35C-4294-8E51-B62AC67FE157}" dt="2024-06-25T14:57:50.358" v="1971" actId="478"/>
          <ac:picMkLst>
            <pc:docMk/>
            <pc:sldMk cId="2585189125" sldId="503"/>
            <ac:picMk id="16" creationId="{034E4182-AE76-4206-911B-8D495C932E09}"/>
          </ac:picMkLst>
        </pc:picChg>
        <pc:picChg chg="mod">
          <ac:chgData name="Paul Woodward" userId="afca6096-33c4-4076-b066-b130de02360d" providerId="ADAL" clId="{F1C1791B-A35C-4294-8E51-B62AC67FE157}" dt="2024-06-25T14:59:18.241" v="1976" actId="1076"/>
          <ac:picMkLst>
            <pc:docMk/>
            <pc:sldMk cId="2585189125" sldId="503"/>
            <ac:picMk id="17" creationId="{27AF79DE-3D42-4934-9887-BC64845B4636}"/>
          </ac:picMkLst>
        </pc:picChg>
        <pc:picChg chg="del">
          <ac:chgData name="Paul Woodward" userId="afca6096-33c4-4076-b066-b130de02360d" providerId="ADAL" clId="{F1C1791B-A35C-4294-8E51-B62AC67FE157}" dt="2024-06-25T14:57:45.481" v="1967" actId="478"/>
          <ac:picMkLst>
            <pc:docMk/>
            <pc:sldMk cId="2585189125" sldId="503"/>
            <ac:picMk id="19" creationId="{B33E80F2-FE2E-4BB7-BF7F-D83B1B39C328}"/>
          </ac:picMkLst>
        </pc:picChg>
      </pc:sldChg>
      <pc:sldChg chg="addSp delSp modSp del mod setBg modClrScheme chgLayout">
        <pc:chgData name="Paul Woodward" userId="afca6096-33c4-4076-b066-b130de02360d" providerId="ADAL" clId="{F1C1791B-A35C-4294-8E51-B62AC67FE157}" dt="2024-06-26T12:10:57.145" v="3799" actId="2696"/>
        <pc:sldMkLst>
          <pc:docMk/>
          <pc:sldMk cId="3697360501" sldId="504"/>
        </pc:sldMkLst>
        <pc:spChg chg="del">
          <ac:chgData name="Paul Woodward" userId="afca6096-33c4-4076-b066-b130de02360d" providerId="ADAL" clId="{F1C1791B-A35C-4294-8E51-B62AC67FE157}" dt="2024-06-25T14:22:34.919" v="1803" actId="478"/>
          <ac:spMkLst>
            <pc:docMk/>
            <pc:sldMk cId="3697360501" sldId="504"/>
            <ac:spMk id="4" creationId="{C150753F-38A3-442D-9B10-3594C67FC598}"/>
          </ac:spMkLst>
        </pc:spChg>
        <pc:spChg chg="mod ord">
          <ac:chgData name="Paul Woodward" userId="afca6096-33c4-4076-b066-b130de02360d" providerId="ADAL" clId="{F1C1791B-A35C-4294-8E51-B62AC67FE157}" dt="2024-06-25T14:52:54.405" v="1838" actId="700"/>
          <ac:spMkLst>
            <pc:docMk/>
            <pc:sldMk cId="3697360501" sldId="504"/>
            <ac:spMk id="6" creationId="{85D10B8F-7968-40F1-BAA0-6924F678D8C8}"/>
          </ac:spMkLst>
        </pc:spChg>
        <pc:spChg chg="del">
          <ac:chgData name="Paul Woodward" userId="afca6096-33c4-4076-b066-b130de02360d" providerId="ADAL" clId="{F1C1791B-A35C-4294-8E51-B62AC67FE157}" dt="2024-06-25T14:22:37.197" v="1804" actId="478"/>
          <ac:spMkLst>
            <pc:docMk/>
            <pc:sldMk cId="3697360501" sldId="504"/>
            <ac:spMk id="7" creationId="{B7A6182F-13F0-4BEF-A9EB-FBAE3239AAC7}"/>
          </ac:spMkLst>
        </pc:spChg>
        <pc:spChg chg="del">
          <ac:chgData name="Paul Woodward" userId="afca6096-33c4-4076-b066-b130de02360d" providerId="ADAL" clId="{F1C1791B-A35C-4294-8E51-B62AC67FE157}" dt="2024-06-25T14:22:40.869" v="1805" actId="478"/>
          <ac:spMkLst>
            <pc:docMk/>
            <pc:sldMk cId="3697360501" sldId="504"/>
            <ac:spMk id="8" creationId="{C85D4DBB-4DA2-4EDC-B7A7-334C13374398}"/>
          </ac:spMkLst>
        </pc:spChg>
        <pc:picChg chg="add mod">
          <ac:chgData name="Paul Woodward" userId="afca6096-33c4-4076-b066-b130de02360d" providerId="ADAL" clId="{F1C1791B-A35C-4294-8E51-B62AC67FE157}" dt="2024-06-24T14:29:15.513" v="67"/>
          <ac:picMkLst>
            <pc:docMk/>
            <pc:sldMk cId="3697360501" sldId="504"/>
            <ac:picMk id="2" creationId="{DAD26678-960C-CEFF-5F83-BEFFC077D570}"/>
          </ac:picMkLst>
        </pc:picChg>
        <pc:picChg chg="del">
          <ac:chgData name="Paul Woodward" userId="afca6096-33c4-4076-b066-b130de02360d" providerId="ADAL" clId="{F1C1791B-A35C-4294-8E51-B62AC67FE157}" dt="2024-06-24T13:54:35.342" v="35" actId="478"/>
          <ac:picMkLst>
            <pc:docMk/>
            <pc:sldMk cId="3697360501" sldId="504"/>
            <ac:picMk id="3" creationId="{BF172E82-96B7-46A4-A51D-E58F6D4022D8}"/>
          </ac:picMkLst>
        </pc:picChg>
        <pc:picChg chg="add mod">
          <ac:chgData name="Paul Woodward" userId="afca6096-33c4-4076-b066-b130de02360d" providerId="ADAL" clId="{F1C1791B-A35C-4294-8E51-B62AC67FE157}" dt="2024-06-24T14:29:51.416" v="81"/>
          <ac:picMkLst>
            <pc:docMk/>
            <pc:sldMk cId="3697360501" sldId="504"/>
            <ac:picMk id="5" creationId="{F2F86EF5-D5AC-6DF4-5274-91EF3799EFE6}"/>
          </ac:picMkLst>
        </pc:picChg>
        <pc:picChg chg="del">
          <ac:chgData name="Paul Woodward" userId="afca6096-33c4-4076-b066-b130de02360d" providerId="ADAL" clId="{F1C1791B-A35C-4294-8E51-B62AC67FE157}" dt="2024-06-24T13:54:36.177" v="37" actId="478"/>
          <ac:picMkLst>
            <pc:docMk/>
            <pc:sldMk cId="3697360501" sldId="504"/>
            <ac:picMk id="14" creationId="{8D255A79-3C7E-47E8-8096-64E8D875AECD}"/>
          </ac:picMkLst>
        </pc:picChg>
        <pc:picChg chg="del">
          <ac:chgData name="Paul Woodward" userId="afca6096-33c4-4076-b066-b130de02360d" providerId="ADAL" clId="{F1C1791B-A35C-4294-8E51-B62AC67FE157}" dt="2024-06-24T13:54:35.775" v="36" actId="478"/>
          <ac:picMkLst>
            <pc:docMk/>
            <pc:sldMk cId="3697360501" sldId="504"/>
            <ac:picMk id="16" creationId="{DDFFC3EE-A580-4761-B31F-A40D95C91E30}"/>
          </ac:picMkLst>
        </pc:picChg>
      </pc:sldChg>
      <pc:sldChg chg="addSp delSp modSp del mod setBg">
        <pc:chgData name="Paul Woodward" userId="afca6096-33c4-4076-b066-b130de02360d" providerId="ADAL" clId="{F1C1791B-A35C-4294-8E51-B62AC67FE157}" dt="2024-06-25T14:23:15.778" v="1815" actId="2696"/>
        <pc:sldMkLst>
          <pc:docMk/>
          <pc:sldMk cId="323995572" sldId="516"/>
        </pc:sldMkLst>
        <pc:spChg chg="del">
          <ac:chgData name="Paul Woodward" userId="afca6096-33c4-4076-b066-b130de02360d" providerId="ADAL" clId="{F1C1791B-A35C-4294-8E51-B62AC67FE157}" dt="2024-06-25T14:23:04.356" v="1812" actId="478"/>
          <ac:spMkLst>
            <pc:docMk/>
            <pc:sldMk cId="323995572" sldId="516"/>
            <ac:spMk id="4" creationId="{C150753F-38A3-442D-9B10-3594C67FC598}"/>
          </ac:spMkLst>
        </pc:spChg>
        <pc:spChg chg="del">
          <ac:chgData name="Paul Woodward" userId="afca6096-33c4-4076-b066-b130de02360d" providerId="ADAL" clId="{F1C1791B-A35C-4294-8E51-B62AC67FE157}" dt="2024-06-25T14:23:05.510" v="1813" actId="478"/>
          <ac:spMkLst>
            <pc:docMk/>
            <pc:sldMk cId="323995572" sldId="516"/>
            <ac:spMk id="7" creationId="{B7A6182F-13F0-4BEF-A9EB-FBAE3239AAC7}"/>
          </ac:spMkLst>
        </pc:spChg>
        <pc:spChg chg="del">
          <ac:chgData name="Paul Woodward" userId="afca6096-33c4-4076-b066-b130de02360d" providerId="ADAL" clId="{F1C1791B-A35C-4294-8E51-B62AC67FE157}" dt="2024-06-25T14:23:09.307" v="1814" actId="478"/>
          <ac:spMkLst>
            <pc:docMk/>
            <pc:sldMk cId="323995572" sldId="516"/>
            <ac:spMk id="8" creationId="{C85D4DBB-4DA2-4EDC-B7A7-334C13374398}"/>
          </ac:spMkLst>
        </pc:spChg>
        <pc:picChg chg="add mod">
          <ac:chgData name="Paul Woodward" userId="afca6096-33c4-4076-b066-b130de02360d" providerId="ADAL" clId="{F1C1791B-A35C-4294-8E51-B62AC67FE157}" dt="2024-06-24T14:29:17.104" v="68"/>
          <ac:picMkLst>
            <pc:docMk/>
            <pc:sldMk cId="323995572" sldId="516"/>
            <ac:picMk id="2" creationId="{6E83B760-841E-4896-98B5-93B9A21FB993}"/>
          </ac:picMkLst>
        </pc:picChg>
        <pc:picChg chg="add mod">
          <ac:chgData name="Paul Woodward" userId="afca6096-33c4-4076-b066-b130de02360d" providerId="ADAL" clId="{F1C1791B-A35C-4294-8E51-B62AC67FE157}" dt="2024-06-24T14:29:52.648" v="82"/>
          <ac:picMkLst>
            <pc:docMk/>
            <pc:sldMk cId="323995572" sldId="516"/>
            <ac:picMk id="3" creationId="{3FDD4E0B-87DD-9816-C9AD-F36246C35070}"/>
          </ac:picMkLst>
        </pc:picChg>
        <pc:picChg chg="del">
          <ac:chgData name="Paul Woodward" userId="afca6096-33c4-4076-b066-b130de02360d" providerId="ADAL" clId="{F1C1791B-A35C-4294-8E51-B62AC67FE157}" dt="2024-06-24T13:54:39.836" v="38" actId="478"/>
          <ac:picMkLst>
            <pc:docMk/>
            <pc:sldMk cId="323995572" sldId="516"/>
            <ac:picMk id="2052" creationId="{B48E56A0-7E48-40A5-A100-64CCEFEAF4B4}"/>
          </ac:picMkLst>
        </pc:picChg>
      </pc:sldChg>
      <pc:sldChg chg="addSp delSp modSp del setBg">
        <pc:chgData name="Paul Woodward" userId="afca6096-33c4-4076-b066-b130de02360d" providerId="ADAL" clId="{F1C1791B-A35C-4294-8E51-B62AC67FE157}" dt="2024-06-25T14:23:15.778" v="1815" actId="2696"/>
        <pc:sldMkLst>
          <pc:docMk/>
          <pc:sldMk cId="1383785527" sldId="518"/>
        </pc:sldMkLst>
        <pc:picChg chg="add mod">
          <ac:chgData name="Paul Woodward" userId="afca6096-33c4-4076-b066-b130de02360d" providerId="ADAL" clId="{F1C1791B-A35C-4294-8E51-B62AC67FE157}" dt="2024-06-24T14:29:17.813" v="69"/>
          <ac:picMkLst>
            <pc:docMk/>
            <pc:sldMk cId="1383785527" sldId="518"/>
            <ac:picMk id="2" creationId="{117EF516-AD50-EF3F-B39C-FB93A4294047}"/>
          </ac:picMkLst>
        </pc:picChg>
        <pc:picChg chg="add mod">
          <ac:chgData name="Paul Woodward" userId="afca6096-33c4-4076-b066-b130de02360d" providerId="ADAL" clId="{F1C1791B-A35C-4294-8E51-B62AC67FE157}" dt="2024-06-24T14:29:53.518" v="83"/>
          <ac:picMkLst>
            <pc:docMk/>
            <pc:sldMk cId="1383785527" sldId="518"/>
            <ac:picMk id="3" creationId="{A76AA519-E8B2-21B1-2BAC-ECD22EA0CC2A}"/>
          </ac:picMkLst>
        </pc:picChg>
        <pc:picChg chg="del mod">
          <ac:chgData name="Paul Woodward" userId="afca6096-33c4-4076-b066-b130de02360d" providerId="ADAL" clId="{F1C1791B-A35C-4294-8E51-B62AC67FE157}" dt="2024-06-24T13:54:41.683" v="40" actId="478"/>
          <ac:picMkLst>
            <pc:docMk/>
            <pc:sldMk cId="1383785527" sldId="518"/>
            <ac:picMk id="1028" creationId="{6EA6A45A-7B3A-4EF0-B28F-860D14449F2C}"/>
          </ac:picMkLst>
        </pc:picChg>
      </pc:sldChg>
      <pc:sldChg chg="addSp delSp modSp del mod setBg">
        <pc:chgData name="Paul Woodward" userId="afca6096-33c4-4076-b066-b130de02360d" providerId="ADAL" clId="{F1C1791B-A35C-4294-8E51-B62AC67FE157}" dt="2024-06-25T14:24:11.618" v="1834" actId="2696"/>
        <pc:sldMkLst>
          <pc:docMk/>
          <pc:sldMk cId="905182709" sldId="519"/>
        </pc:sldMkLst>
        <pc:spChg chg="del">
          <ac:chgData name="Paul Woodward" userId="afca6096-33c4-4076-b066-b130de02360d" providerId="ADAL" clId="{F1C1791B-A35C-4294-8E51-B62AC67FE157}" dt="2024-06-25T14:23:21.768" v="1817" actId="478"/>
          <ac:spMkLst>
            <pc:docMk/>
            <pc:sldMk cId="905182709" sldId="519"/>
            <ac:spMk id="4" creationId="{C150753F-38A3-442D-9B10-3594C67FC598}"/>
          </ac:spMkLst>
        </pc:spChg>
        <pc:spChg chg="del">
          <ac:chgData name="Paul Woodward" userId="afca6096-33c4-4076-b066-b130de02360d" providerId="ADAL" clId="{F1C1791B-A35C-4294-8E51-B62AC67FE157}" dt="2024-06-25T14:23:20.570" v="1816" actId="478"/>
          <ac:spMkLst>
            <pc:docMk/>
            <pc:sldMk cId="905182709" sldId="519"/>
            <ac:spMk id="7" creationId="{B7A6182F-13F0-4BEF-A9EB-FBAE3239AAC7}"/>
          </ac:spMkLst>
        </pc:spChg>
        <pc:spChg chg="del">
          <ac:chgData name="Paul Woodward" userId="afca6096-33c4-4076-b066-b130de02360d" providerId="ADAL" clId="{F1C1791B-A35C-4294-8E51-B62AC67FE157}" dt="2024-06-25T14:23:25.850" v="1818" actId="478"/>
          <ac:spMkLst>
            <pc:docMk/>
            <pc:sldMk cId="905182709" sldId="519"/>
            <ac:spMk id="8" creationId="{C85D4DBB-4DA2-4EDC-B7A7-334C13374398}"/>
          </ac:spMkLst>
        </pc:spChg>
        <pc:picChg chg="add mod">
          <ac:chgData name="Paul Woodward" userId="afca6096-33c4-4076-b066-b130de02360d" providerId="ADAL" clId="{F1C1791B-A35C-4294-8E51-B62AC67FE157}" dt="2024-06-24T14:29:18.911" v="70"/>
          <ac:picMkLst>
            <pc:docMk/>
            <pc:sldMk cId="905182709" sldId="519"/>
            <ac:picMk id="2" creationId="{F6BE1EB2-75A9-F626-FF5A-D7A1E117693B}"/>
          </ac:picMkLst>
        </pc:picChg>
        <pc:picChg chg="del">
          <ac:chgData name="Paul Woodward" userId="afca6096-33c4-4076-b066-b130de02360d" providerId="ADAL" clId="{F1C1791B-A35C-4294-8E51-B62AC67FE157}" dt="2024-06-25T14:23:28.712" v="1820" actId="478"/>
          <ac:picMkLst>
            <pc:docMk/>
            <pc:sldMk cId="905182709" sldId="519"/>
            <ac:picMk id="3" creationId="{15A48F5C-E19E-449C-9D9D-63E3F0477C99}"/>
          </ac:picMkLst>
        </pc:picChg>
        <pc:picChg chg="add mod">
          <ac:chgData name="Paul Woodward" userId="afca6096-33c4-4076-b066-b130de02360d" providerId="ADAL" clId="{F1C1791B-A35C-4294-8E51-B62AC67FE157}" dt="2024-06-24T14:29:54.531" v="84"/>
          <ac:picMkLst>
            <pc:docMk/>
            <pc:sldMk cId="905182709" sldId="519"/>
            <ac:picMk id="5" creationId="{3CBDE856-FA65-0781-62AE-4743D0CB171E}"/>
          </ac:picMkLst>
        </pc:picChg>
        <pc:picChg chg="del">
          <ac:chgData name="Paul Woodward" userId="afca6096-33c4-4076-b066-b130de02360d" providerId="ADAL" clId="{F1C1791B-A35C-4294-8E51-B62AC67FE157}" dt="2024-06-25T14:23:28.085" v="1819" actId="478"/>
          <ac:picMkLst>
            <pc:docMk/>
            <pc:sldMk cId="905182709" sldId="519"/>
            <ac:picMk id="9" creationId="{913193AE-B0A6-46F7-981E-CB20352CC542}"/>
          </ac:picMkLst>
        </pc:picChg>
      </pc:sldChg>
      <pc:sldChg chg="addSp delSp modSp del mod setBg modClrScheme chgLayout">
        <pc:chgData name="Paul Woodward" userId="afca6096-33c4-4076-b066-b130de02360d" providerId="ADAL" clId="{F1C1791B-A35C-4294-8E51-B62AC67FE157}" dt="2024-06-26T12:11:04.106" v="3800" actId="2696"/>
        <pc:sldMkLst>
          <pc:docMk/>
          <pc:sldMk cId="3090859179" sldId="520"/>
        </pc:sldMkLst>
        <pc:spChg chg="del">
          <ac:chgData name="Paul Woodward" userId="afca6096-33c4-4076-b066-b130de02360d" providerId="ADAL" clId="{F1C1791B-A35C-4294-8E51-B62AC67FE157}" dt="2024-06-25T14:23:32.616" v="1822" actId="478"/>
          <ac:spMkLst>
            <pc:docMk/>
            <pc:sldMk cId="3090859179" sldId="520"/>
            <ac:spMk id="4" creationId="{C150753F-38A3-442D-9B10-3594C67FC598}"/>
          </ac:spMkLst>
        </pc:spChg>
        <pc:spChg chg="mod ord">
          <ac:chgData name="Paul Woodward" userId="afca6096-33c4-4076-b066-b130de02360d" providerId="ADAL" clId="{F1C1791B-A35C-4294-8E51-B62AC67FE157}" dt="2024-06-25T14:52:54.440" v="1841" actId="27636"/>
          <ac:spMkLst>
            <pc:docMk/>
            <pc:sldMk cId="3090859179" sldId="520"/>
            <ac:spMk id="6" creationId="{85D10B8F-7968-40F1-BAA0-6924F678D8C8}"/>
          </ac:spMkLst>
        </pc:spChg>
        <pc:spChg chg="del">
          <ac:chgData name="Paul Woodward" userId="afca6096-33c4-4076-b066-b130de02360d" providerId="ADAL" clId="{F1C1791B-A35C-4294-8E51-B62AC67FE157}" dt="2024-06-25T14:23:36.739" v="1823" actId="478"/>
          <ac:spMkLst>
            <pc:docMk/>
            <pc:sldMk cId="3090859179" sldId="520"/>
            <ac:spMk id="8" creationId="{C85D4DBB-4DA2-4EDC-B7A7-334C13374398}"/>
          </ac:spMkLst>
        </pc:spChg>
        <pc:spChg chg="del">
          <ac:chgData name="Paul Woodward" userId="afca6096-33c4-4076-b066-b130de02360d" providerId="ADAL" clId="{F1C1791B-A35C-4294-8E51-B62AC67FE157}" dt="2024-06-25T14:23:31.338" v="1821" actId="478"/>
          <ac:spMkLst>
            <pc:docMk/>
            <pc:sldMk cId="3090859179" sldId="520"/>
            <ac:spMk id="11" creationId="{7598EDEC-D16D-4D7B-9447-6D14F7318EAF}"/>
          </ac:spMkLst>
        </pc:spChg>
        <pc:picChg chg="add mod">
          <ac:chgData name="Paul Woodward" userId="afca6096-33c4-4076-b066-b130de02360d" providerId="ADAL" clId="{F1C1791B-A35C-4294-8E51-B62AC67FE157}" dt="2024-06-24T14:29:20.098" v="71"/>
          <ac:picMkLst>
            <pc:docMk/>
            <pc:sldMk cId="3090859179" sldId="520"/>
            <ac:picMk id="2" creationId="{775A1148-EB09-C07D-B86B-CEEA3564FF0B}"/>
          </ac:picMkLst>
        </pc:picChg>
        <pc:picChg chg="add mod">
          <ac:chgData name="Paul Woodward" userId="afca6096-33c4-4076-b066-b130de02360d" providerId="ADAL" clId="{F1C1791B-A35C-4294-8E51-B62AC67FE157}" dt="2024-06-24T14:29:55.544" v="85"/>
          <ac:picMkLst>
            <pc:docMk/>
            <pc:sldMk cId="3090859179" sldId="520"/>
            <ac:picMk id="5" creationId="{2AD111E4-D6A0-1889-F857-F854730208D4}"/>
          </ac:picMkLst>
        </pc:picChg>
      </pc:sldChg>
      <pc:sldChg chg="addSp modSp mod ord">
        <pc:chgData name="Paul Woodward" userId="afca6096-33c4-4076-b066-b130de02360d" providerId="ADAL" clId="{F1C1791B-A35C-4294-8E51-B62AC67FE157}" dt="2024-07-01T13:11:22.354" v="10427" actId="20577"/>
        <pc:sldMkLst>
          <pc:docMk/>
          <pc:sldMk cId="3201818484" sldId="1580"/>
        </pc:sldMkLst>
        <pc:spChg chg="mod">
          <ac:chgData name="Paul Woodward" userId="afca6096-33c4-4076-b066-b130de02360d" providerId="ADAL" clId="{F1C1791B-A35C-4294-8E51-B62AC67FE157}" dt="2024-06-25T13:34:51.048" v="1081" actId="20577"/>
          <ac:spMkLst>
            <pc:docMk/>
            <pc:sldMk cId="3201818484" sldId="1580"/>
            <ac:spMk id="3" creationId="{5FC42C60-B951-E049-D5C4-FE7B287E34C8}"/>
          </ac:spMkLst>
        </pc:spChg>
        <pc:spChg chg="mod">
          <ac:chgData name="Paul Woodward" userId="afca6096-33c4-4076-b066-b130de02360d" providerId="ADAL" clId="{F1C1791B-A35C-4294-8E51-B62AC67FE157}" dt="2024-07-01T13:11:22.354" v="10427" actId="20577"/>
          <ac:spMkLst>
            <pc:docMk/>
            <pc:sldMk cId="3201818484" sldId="1580"/>
            <ac:spMk id="8" creationId="{5C75C0B7-44D3-CAED-C1B9-928BB291EE3F}"/>
          </ac:spMkLst>
        </pc:spChg>
        <pc:picChg chg="add mod">
          <ac:chgData name="Paul Woodward" userId="afca6096-33c4-4076-b066-b130de02360d" providerId="ADAL" clId="{F1C1791B-A35C-4294-8E51-B62AC67FE157}" dt="2024-06-24T14:29:08.526" v="63" actId="1076"/>
          <ac:picMkLst>
            <pc:docMk/>
            <pc:sldMk cId="3201818484" sldId="1580"/>
            <ac:picMk id="4" creationId="{54AFABFC-6C5D-F2D7-F997-F1DEA5D6179D}"/>
          </ac:picMkLst>
        </pc:picChg>
      </pc:sldChg>
      <pc:sldChg chg="modSp mod">
        <pc:chgData name="Paul Woodward" userId="afca6096-33c4-4076-b066-b130de02360d" providerId="ADAL" clId="{F1C1791B-A35C-4294-8E51-B62AC67FE157}" dt="2024-06-24T13:54:58.576" v="59" actId="20577"/>
        <pc:sldMkLst>
          <pc:docMk/>
          <pc:sldMk cId="3008486914" sldId="1591"/>
        </pc:sldMkLst>
        <pc:spChg chg="mod">
          <ac:chgData name="Paul Woodward" userId="afca6096-33c4-4076-b066-b130de02360d" providerId="ADAL" clId="{F1C1791B-A35C-4294-8E51-B62AC67FE157}" dt="2024-06-24T13:54:58.576" v="59" actId="20577"/>
          <ac:spMkLst>
            <pc:docMk/>
            <pc:sldMk cId="3008486914" sldId="1591"/>
            <ac:spMk id="10" creationId="{9457124D-4513-AF94-B33A-32122ED43ACA}"/>
          </ac:spMkLst>
        </pc:spChg>
      </pc:sldChg>
      <pc:sldChg chg="addSp modSp del">
        <pc:chgData name="Paul Woodward" userId="afca6096-33c4-4076-b066-b130de02360d" providerId="ADAL" clId="{F1C1791B-A35C-4294-8E51-B62AC67FE157}" dt="2024-06-26T12:11:08.148" v="3801" actId="2696"/>
        <pc:sldMkLst>
          <pc:docMk/>
          <pc:sldMk cId="2473691213" sldId="1592"/>
        </pc:sldMkLst>
        <pc:picChg chg="add mod">
          <ac:chgData name="Paul Woodward" userId="afca6096-33c4-4076-b066-b130de02360d" providerId="ADAL" clId="{F1C1791B-A35C-4294-8E51-B62AC67FE157}" dt="2024-06-24T14:29:21.325" v="72"/>
          <ac:picMkLst>
            <pc:docMk/>
            <pc:sldMk cId="2473691213" sldId="1592"/>
            <ac:picMk id="5" creationId="{C1073EBA-B040-DE3F-CECC-CD5CD88F0440}"/>
          </ac:picMkLst>
        </pc:picChg>
      </pc:sldChg>
      <pc:sldChg chg="modSp add mod">
        <pc:chgData name="Paul Woodward" userId="afca6096-33c4-4076-b066-b130de02360d" providerId="ADAL" clId="{F1C1791B-A35C-4294-8E51-B62AC67FE157}" dt="2024-06-26T09:10:04.981" v="2960" actId="20577"/>
        <pc:sldMkLst>
          <pc:docMk/>
          <pc:sldMk cId="2540276037" sldId="1593"/>
        </pc:sldMkLst>
        <pc:spChg chg="mod">
          <ac:chgData name="Paul Woodward" userId="afca6096-33c4-4076-b066-b130de02360d" providerId="ADAL" clId="{F1C1791B-A35C-4294-8E51-B62AC67FE157}" dt="2024-06-26T09:10:04.981" v="2960" actId="20577"/>
          <ac:spMkLst>
            <pc:docMk/>
            <pc:sldMk cId="2540276037" sldId="1593"/>
            <ac:spMk id="3" creationId="{5FC42C60-B951-E049-D5C4-FE7B287E34C8}"/>
          </ac:spMkLst>
        </pc:spChg>
      </pc:sldChg>
      <pc:sldChg chg="addSp modSp del">
        <pc:chgData name="Paul Woodward" userId="afca6096-33c4-4076-b066-b130de02360d" providerId="ADAL" clId="{F1C1791B-A35C-4294-8E51-B62AC67FE157}" dt="2024-06-24T14:29:39.965" v="77" actId="2696"/>
        <pc:sldMkLst>
          <pc:docMk/>
          <pc:sldMk cId="3331900999" sldId="1593"/>
        </pc:sldMkLst>
        <pc:picChg chg="add mod">
          <ac:chgData name="Paul Woodward" userId="afca6096-33c4-4076-b066-b130de02360d" providerId="ADAL" clId="{F1C1791B-A35C-4294-8E51-B62AC67FE157}" dt="2024-06-24T14:29:24.813" v="74"/>
          <ac:picMkLst>
            <pc:docMk/>
            <pc:sldMk cId="3331900999" sldId="1593"/>
            <ac:picMk id="2" creationId="{2F6A385B-CC4C-38C5-7E0F-D4BBE8348103}"/>
          </ac:picMkLst>
        </pc:picChg>
      </pc:sldChg>
      <pc:sldChg chg="delSp modSp add mod">
        <pc:chgData name="Paul Woodward" userId="afca6096-33c4-4076-b066-b130de02360d" providerId="ADAL" clId="{F1C1791B-A35C-4294-8E51-B62AC67FE157}" dt="2024-07-01T13:11:50.457" v="10441" actId="14100"/>
        <pc:sldMkLst>
          <pc:docMk/>
          <pc:sldMk cId="953957768" sldId="1594"/>
        </pc:sldMkLst>
        <pc:spChg chg="mod">
          <ac:chgData name="Paul Woodward" userId="afca6096-33c4-4076-b066-b130de02360d" providerId="ADAL" clId="{F1C1791B-A35C-4294-8E51-B62AC67FE157}" dt="2024-07-01T13:11:50.457" v="10441" actId="14100"/>
          <ac:spMkLst>
            <pc:docMk/>
            <pc:sldMk cId="953957768" sldId="1594"/>
            <ac:spMk id="3" creationId="{5FC42C60-B951-E049-D5C4-FE7B287E34C8}"/>
          </ac:spMkLst>
        </pc:spChg>
        <pc:spChg chg="mod">
          <ac:chgData name="Paul Woodward" userId="afca6096-33c4-4076-b066-b130de02360d" providerId="ADAL" clId="{F1C1791B-A35C-4294-8E51-B62AC67FE157}" dt="2024-06-25T13:35:06.904" v="1091" actId="20577"/>
          <ac:spMkLst>
            <pc:docMk/>
            <pc:sldMk cId="953957768" sldId="1594"/>
            <ac:spMk id="8" creationId="{5C75C0B7-44D3-CAED-C1B9-928BB291EE3F}"/>
          </ac:spMkLst>
        </pc:spChg>
        <pc:picChg chg="del">
          <ac:chgData name="Paul Woodward" userId="afca6096-33c4-4076-b066-b130de02360d" providerId="ADAL" clId="{F1C1791B-A35C-4294-8E51-B62AC67FE157}" dt="2024-06-25T14:21:09.649" v="1782" actId="478"/>
          <ac:picMkLst>
            <pc:docMk/>
            <pc:sldMk cId="953957768" sldId="1594"/>
            <ac:picMk id="9" creationId="{2FFB3643-1EC6-D70B-527A-DF612E9265BF}"/>
          </ac:picMkLst>
        </pc:picChg>
      </pc:sldChg>
      <pc:sldChg chg="addSp delSp modSp add mod">
        <pc:chgData name="Paul Woodward" userId="afca6096-33c4-4076-b066-b130de02360d" providerId="ADAL" clId="{F1C1791B-A35C-4294-8E51-B62AC67FE157}" dt="2024-07-01T11:46:17.807" v="3887" actId="113"/>
        <pc:sldMkLst>
          <pc:docMk/>
          <pc:sldMk cId="2493641499" sldId="1595"/>
        </pc:sldMkLst>
        <pc:spChg chg="mod">
          <ac:chgData name="Paul Woodward" userId="afca6096-33c4-4076-b066-b130de02360d" providerId="ADAL" clId="{F1C1791B-A35C-4294-8E51-B62AC67FE157}" dt="2024-07-01T11:46:17.807" v="3887" actId="113"/>
          <ac:spMkLst>
            <pc:docMk/>
            <pc:sldMk cId="2493641499" sldId="1595"/>
            <ac:spMk id="3" creationId="{5FC42C60-B951-E049-D5C4-FE7B287E34C8}"/>
          </ac:spMkLst>
        </pc:spChg>
        <pc:spChg chg="mod">
          <ac:chgData name="Paul Woodward" userId="afca6096-33c4-4076-b066-b130de02360d" providerId="ADAL" clId="{F1C1791B-A35C-4294-8E51-B62AC67FE157}" dt="2024-06-25T13:36:18.480" v="1276" actId="20577"/>
          <ac:spMkLst>
            <pc:docMk/>
            <pc:sldMk cId="2493641499" sldId="1595"/>
            <ac:spMk id="8" creationId="{5C75C0B7-44D3-CAED-C1B9-928BB291EE3F}"/>
          </ac:spMkLst>
        </pc:spChg>
        <pc:picChg chg="del">
          <ac:chgData name="Paul Woodward" userId="afca6096-33c4-4076-b066-b130de02360d" providerId="ADAL" clId="{F1C1791B-A35C-4294-8E51-B62AC67FE157}" dt="2024-06-25T14:21:11.914" v="1783" actId="478"/>
          <ac:picMkLst>
            <pc:docMk/>
            <pc:sldMk cId="2493641499" sldId="1595"/>
            <ac:picMk id="9" creationId="{2FFB3643-1EC6-D70B-527A-DF612E9265BF}"/>
          </ac:picMkLst>
        </pc:picChg>
        <pc:picChg chg="add mod">
          <ac:chgData name="Paul Woodward" userId="afca6096-33c4-4076-b066-b130de02360d" providerId="ADAL" clId="{F1C1791B-A35C-4294-8E51-B62AC67FE157}" dt="2024-06-26T09:12:25.089" v="3287" actId="1076"/>
          <ac:picMkLst>
            <pc:docMk/>
            <pc:sldMk cId="2493641499" sldId="1595"/>
            <ac:picMk id="11" creationId="{12A8B780-1C4F-4DDC-4BB4-6A74237FB295}"/>
          </ac:picMkLst>
        </pc:picChg>
        <pc:picChg chg="add mod">
          <ac:chgData name="Paul Woodward" userId="afca6096-33c4-4076-b066-b130de02360d" providerId="ADAL" clId="{F1C1791B-A35C-4294-8E51-B62AC67FE157}" dt="2024-06-26T09:12:27.524" v="3288" actId="1076"/>
          <ac:picMkLst>
            <pc:docMk/>
            <pc:sldMk cId="2493641499" sldId="1595"/>
            <ac:picMk id="13" creationId="{D6D3055C-00C2-5FCF-DD0E-0F0AB457FA09}"/>
          </ac:picMkLst>
        </pc:picChg>
      </pc:sldChg>
      <pc:sldChg chg="addSp delSp modSp add mod">
        <pc:chgData name="Paul Woodward" userId="afca6096-33c4-4076-b066-b130de02360d" providerId="ADAL" clId="{F1C1791B-A35C-4294-8E51-B62AC67FE157}" dt="2024-07-01T11:48:11.687" v="4138" actId="20577"/>
        <pc:sldMkLst>
          <pc:docMk/>
          <pc:sldMk cId="4247979582" sldId="1596"/>
        </pc:sldMkLst>
        <pc:spChg chg="mod">
          <ac:chgData name="Paul Woodward" userId="afca6096-33c4-4076-b066-b130de02360d" providerId="ADAL" clId="{F1C1791B-A35C-4294-8E51-B62AC67FE157}" dt="2024-07-01T11:48:11.687" v="4138" actId="20577"/>
          <ac:spMkLst>
            <pc:docMk/>
            <pc:sldMk cId="4247979582" sldId="1596"/>
            <ac:spMk id="3" creationId="{5FC42C60-B951-E049-D5C4-FE7B287E34C8}"/>
          </ac:spMkLst>
        </pc:spChg>
        <pc:picChg chg="del">
          <ac:chgData name="Paul Woodward" userId="afca6096-33c4-4076-b066-b130de02360d" providerId="ADAL" clId="{F1C1791B-A35C-4294-8E51-B62AC67FE157}" dt="2024-06-25T14:21:15.080" v="1784" actId="478"/>
          <ac:picMkLst>
            <pc:docMk/>
            <pc:sldMk cId="4247979582" sldId="1596"/>
            <ac:picMk id="9" creationId="{2FFB3643-1EC6-D70B-527A-DF612E9265BF}"/>
          </ac:picMkLst>
        </pc:picChg>
        <pc:picChg chg="del">
          <ac:chgData name="Paul Woodward" userId="afca6096-33c4-4076-b066-b130de02360d" providerId="ADAL" clId="{F1C1791B-A35C-4294-8E51-B62AC67FE157}" dt="2024-06-25T13:41:06.934" v="1628" actId="478"/>
          <ac:picMkLst>
            <pc:docMk/>
            <pc:sldMk cId="4247979582" sldId="1596"/>
            <ac:picMk id="11" creationId="{12A8B780-1C4F-4DDC-4BB4-6A74237FB295}"/>
          </ac:picMkLst>
        </pc:picChg>
        <pc:picChg chg="add mod">
          <ac:chgData name="Paul Woodward" userId="afca6096-33c4-4076-b066-b130de02360d" providerId="ADAL" clId="{F1C1791B-A35C-4294-8E51-B62AC67FE157}" dt="2024-07-01T11:48:07.954" v="4137" actId="1076"/>
          <ac:picMkLst>
            <pc:docMk/>
            <pc:sldMk cId="4247979582" sldId="1596"/>
            <ac:picMk id="12" creationId="{4FAB5D56-3428-A75B-69D9-116D750A5454}"/>
          </ac:picMkLst>
        </pc:picChg>
        <pc:picChg chg="del">
          <ac:chgData name="Paul Woodward" userId="afca6096-33c4-4076-b066-b130de02360d" providerId="ADAL" clId="{F1C1791B-A35C-4294-8E51-B62AC67FE157}" dt="2024-06-25T13:41:07.407" v="1629" actId="478"/>
          <ac:picMkLst>
            <pc:docMk/>
            <pc:sldMk cId="4247979582" sldId="1596"/>
            <ac:picMk id="13" creationId="{D6D3055C-00C2-5FCF-DD0E-0F0AB457FA09}"/>
          </ac:picMkLst>
        </pc:picChg>
        <pc:picChg chg="add mod">
          <ac:chgData name="Paul Woodward" userId="afca6096-33c4-4076-b066-b130de02360d" providerId="ADAL" clId="{F1C1791B-A35C-4294-8E51-B62AC67FE157}" dt="2024-07-01T11:48:06.323" v="4136" actId="1076"/>
          <ac:picMkLst>
            <pc:docMk/>
            <pc:sldMk cId="4247979582" sldId="1596"/>
            <ac:picMk id="15" creationId="{EC594AA5-B563-9917-3B65-6EB7F1534A89}"/>
          </ac:picMkLst>
        </pc:picChg>
      </pc:sldChg>
      <pc:sldChg chg="addSp delSp modSp add mod">
        <pc:chgData name="Paul Woodward" userId="afca6096-33c4-4076-b066-b130de02360d" providerId="ADAL" clId="{F1C1791B-A35C-4294-8E51-B62AC67FE157}" dt="2024-07-01T11:49:06.322" v="4287" actId="1076"/>
        <pc:sldMkLst>
          <pc:docMk/>
          <pc:sldMk cId="2671656651" sldId="1597"/>
        </pc:sldMkLst>
        <pc:spChg chg="mod">
          <ac:chgData name="Paul Woodward" userId="afca6096-33c4-4076-b066-b130de02360d" providerId="ADAL" clId="{F1C1791B-A35C-4294-8E51-B62AC67FE157}" dt="2024-07-01T11:48:58.099" v="4283" actId="20577"/>
          <ac:spMkLst>
            <pc:docMk/>
            <pc:sldMk cId="2671656651" sldId="1597"/>
            <ac:spMk id="3" creationId="{5FC42C60-B951-E049-D5C4-FE7B287E34C8}"/>
          </ac:spMkLst>
        </pc:spChg>
        <pc:picChg chg="del">
          <ac:chgData name="Paul Woodward" userId="afca6096-33c4-4076-b066-b130de02360d" providerId="ADAL" clId="{F1C1791B-A35C-4294-8E51-B62AC67FE157}" dt="2024-06-25T14:21:03.392" v="1781" actId="478"/>
          <ac:picMkLst>
            <pc:docMk/>
            <pc:sldMk cId="2671656651" sldId="1597"/>
            <ac:picMk id="9" creationId="{2FFB3643-1EC6-D70B-527A-DF612E9265BF}"/>
          </ac:picMkLst>
        </pc:picChg>
        <pc:picChg chg="add mod">
          <ac:chgData name="Paul Woodward" userId="afca6096-33c4-4076-b066-b130de02360d" providerId="ADAL" clId="{F1C1791B-A35C-4294-8E51-B62AC67FE157}" dt="2024-07-01T11:49:04.789" v="4286" actId="14100"/>
          <ac:picMkLst>
            <pc:docMk/>
            <pc:sldMk cId="2671656651" sldId="1597"/>
            <ac:picMk id="11" creationId="{DA1F3519-8C52-23E6-B78D-C713D9C6932D}"/>
          </ac:picMkLst>
        </pc:picChg>
        <pc:picChg chg="del">
          <ac:chgData name="Paul Woodward" userId="afca6096-33c4-4076-b066-b130de02360d" providerId="ADAL" clId="{F1C1791B-A35C-4294-8E51-B62AC67FE157}" dt="2024-06-25T13:41:58.282" v="1637" actId="478"/>
          <ac:picMkLst>
            <pc:docMk/>
            <pc:sldMk cId="2671656651" sldId="1597"/>
            <ac:picMk id="12" creationId="{4FAB5D56-3428-A75B-69D9-116D750A5454}"/>
          </ac:picMkLst>
        </pc:picChg>
        <pc:picChg chg="add mod">
          <ac:chgData name="Paul Woodward" userId="afca6096-33c4-4076-b066-b130de02360d" providerId="ADAL" clId="{F1C1791B-A35C-4294-8E51-B62AC67FE157}" dt="2024-07-01T11:49:06.322" v="4287" actId="1076"/>
          <ac:picMkLst>
            <pc:docMk/>
            <pc:sldMk cId="2671656651" sldId="1597"/>
            <ac:picMk id="14" creationId="{C6D10C4C-AC87-A45A-8F03-C6ECDA5FA89B}"/>
          </ac:picMkLst>
        </pc:picChg>
        <pc:picChg chg="del">
          <ac:chgData name="Paul Woodward" userId="afca6096-33c4-4076-b066-b130de02360d" providerId="ADAL" clId="{F1C1791B-A35C-4294-8E51-B62AC67FE157}" dt="2024-06-25T13:41:58.720" v="1638" actId="478"/>
          <ac:picMkLst>
            <pc:docMk/>
            <pc:sldMk cId="2671656651" sldId="1597"/>
            <ac:picMk id="15" creationId="{EC594AA5-B563-9917-3B65-6EB7F1534A89}"/>
          </ac:picMkLst>
        </pc:picChg>
      </pc:sldChg>
      <pc:sldChg chg="addSp delSp modSp add mod">
        <pc:chgData name="Paul Woodward" userId="afca6096-33c4-4076-b066-b130de02360d" providerId="ADAL" clId="{F1C1791B-A35C-4294-8E51-B62AC67FE157}" dt="2024-07-01T11:50:20.761" v="4527" actId="1076"/>
        <pc:sldMkLst>
          <pc:docMk/>
          <pc:sldMk cId="1728464830" sldId="1598"/>
        </pc:sldMkLst>
        <pc:spChg chg="mod">
          <ac:chgData name="Paul Woodward" userId="afca6096-33c4-4076-b066-b130de02360d" providerId="ADAL" clId="{F1C1791B-A35C-4294-8E51-B62AC67FE157}" dt="2024-07-01T11:50:09.288" v="4521" actId="20577"/>
          <ac:spMkLst>
            <pc:docMk/>
            <pc:sldMk cId="1728464830" sldId="1598"/>
            <ac:spMk id="3" creationId="{5FC42C60-B951-E049-D5C4-FE7B287E34C8}"/>
          </ac:spMkLst>
        </pc:spChg>
        <pc:picChg chg="del">
          <ac:chgData name="Paul Woodward" userId="afca6096-33c4-4076-b066-b130de02360d" providerId="ADAL" clId="{F1C1791B-A35C-4294-8E51-B62AC67FE157}" dt="2024-06-25T14:21:00.949" v="1780" actId="478"/>
          <ac:picMkLst>
            <pc:docMk/>
            <pc:sldMk cId="1728464830" sldId="1598"/>
            <ac:picMk id="9" creationId="{2FFB3643-1EC6-D70B-527A-DF612E9265BF}"/>
          </ac:picMkLst>
        </pc:picChg>
        <pc:picChg chg="del">
          <ac:chgData name="Paul Woodward" userId="afca6096-33c4-4076-b066-b130de02360d" providerId="ADAL" clId="{F1C1791B-A35C-4294-8E51-B62AC67FE157}" dt="2024-06-25T13:42:57.685" v="1646" actId="478"/>
          <ac:picMkLst>
            <pc:docMk/>
            <pc:sldMk cId="1728464830" sldId="1598"/>
            <ac:picMk id="11" creationId="{DA1F3519-8C52-23E6-B78D-C713D9C6932D}"/>
          </ac:picMkLst>
        </pc:picChg>
        <pc:picChg chg="add mod">
          <ac:chgData name="Paul Woodward" userId="afca6096-33c4-4076-b066-b130de02360d" providerId="ADAL" clId="{F1C1791B-A35C-4294-8E51-B62AC67FE157}" dt="2024-07-01T11:50:13.247" v="4523" actId="1076"/>
          <ac:picMkLst>
            <pc:docMk/>
            <pc:sldMk cId="1728464830" sldId="1598"/>
            <ac:picMk id="12" creationId="{DD7016FD-B5C7-A706-DCC3-2718832BF641}"/>
          </ac:picMkLst>
        </pc:picChg>
        <pc:picChg chg="del">
          <ac:chgData name="Paul Woodward" userId="afca6096-33c4-4076-b066-b130de02360d" providerId="ADAL" clId="{F1C1791B-A35C-4294-8E51-B62AC67FE157}" dt="2024-06-25T13:42:58.090" v="1647" actId="478"/>
          <ac:picMkLst>
            <pc:docMk/>
            <pc:sldMk cId="1728464830" sldId="1598"/>
            <ac:picMk id="14" creationId="{C6D10C4C-AC87-A45A-8F03-C6ECDA5FA89B}"/>
          </ac:picMkLst>
        </pc:picChg>
        <pc:picChg chg="add mod">
          <ac:chgData name="Paul Woodward" userId="afca6096-33c4-4076-b066-b130de02360d" providerId="ADAL" clId="{F1C1791B-A35C-4294-8E51-B62AC67FE157}" dt="2024-07-01T11:50:20.761" v="4527" actId="1076"/>
          <ac:picMkLst>
            <pc:docMk/>
            <pc:sldMk cId="1728464830" sldId="1598"/>
            <ac:picMk id="15" creationId="{36E2FABE-11E8-3A21-325A-7B77EBDF844F}"/>
          </ac:picMkLst>
        </pc:picChg>
      </pc:sldChg>
      <pc:sldChg chg="addSp delSp modSp add mod">
        <pc:chgData name="Paul Woodward" userId="afca6096-33c4-4076-b066-b130de02360d" providerId="ADAL" clId="{F1C1791B-A35C-4294-8E51-B62AC67FE157}" dt="2024-07-01T11:52:07.820" v="4874" actId="20577"/>
        <pc:sldMkLst>
          <pc:docMk/>
          <pc:sldMk cId="123662599" sldId="1599"/>
        </pc:sldMkLst>
        <pc:spChg chg="mod">
          <ac:chgData name="Paul Woodward" userId="afca6096-33c4-4076-b066-b130de02360d" providerId="ADAL" clId="{F1C1791B-A35C-4294-8E51-B62AC67FE157}" dt="2024-07-01T11:52:07.820" v="4874" actId="20577"/>
          <ac:spMkLst>
            <pc:docMk/>
            <pc:sldMk cId="123662599" sldId="1599"/>
            <ac:spMk id="3" creationId="{5FC42C60-B951-E049-D5C4-FE7B287E34C8}"/>
          </ac:spMkLst>
        </pc:spChg>
        <pc:picChg chg="del">
          <ac:chgData name="Paul Woodward" userId="afca6096-33c4-4076-b066-b130de02360d" providerId="ADAL" clId="{F1C1791B-A35C-4294-8E51-B62AC67FE157}" dt="2024-06-25T14:20:58.174" v="1779" actId="478"/>
          <ac:picMkLst>
            <pc:docMk/>
            <pc:sldMk cId="123662599" sldId="1599"/>
            <ac:picMk id="9" creationId="{2FFB3643-1EC6-D70B-527A-DF612E9265BF}"/>
          </ac:picMkLst>
        </pc:picChg>
        <pc:picChg chg="add mod">
          <ac:chgData name="Paul Woodward" userId="afca6096-33c4-4076-b066-b130de02360d" providerId="ADAL" clId="{F1C1791B-A35C-4294-8E51-B62AC67FE157}" dt="2024-07-01T11:51:48.173" v="4811" actId="14100"/>
          <ac:picMkLst>
            <pc:docMk/>
            <pc:sldMk cId="123662599" sldId="1599"/>
            <ac:picMk id="11" creationId="{13A07242-9EE8-BA1A-CF10-413125218512}"/>
          </ac:picMkLst>
        </pc:picChg>
        <pc:picChg chg="del">
          <ac:chgData name="Paul Woodward" userId="afca6096-33c4-4076-b066-b130de02360d" providerId="ADAL" clId="{F1C1791B-A35C-4294-8E51-B62AC67FE157}" dt="2024-06-25T13:43:41.242" v="1655" actId="478"/>
          <ac:picMkLst>
            <pc:docMk/>
            <pc:sldMk cId="123662599" sldId="1599"/>
            <ac:picMk id="12" creationId="{DD7016FD-B5C7-A706-DCC3-2718832BF641}"/>
          </ac:picMkLst>
        </pc:picChg>
        <pc:picChg chg="add mod">
          <ac:chgData name="Paul Woodward" userId="afca6096-33c4-4076-b066-b130de02360d" providerId="ADAL" clId="{F1C1791B-A35C-4294-8E51-B62AC67FE157}" dt="2024-07-01T11:51:44.551" v="4810" actId="1076"/>
          <ac:picMkLst>
            <pc:docMk/>
            <pc:sldMk cId="123662599" sldId="1599"/>
            <ac:picMk id="14" creationId="{46F15A99-1E40-8CA1-3FD3-752A66E5B846}"/>
          </ac:picMkLst>
        </pc:picChg>
        <pc:picChg chg="del">
          <ac:chgData name="Paul Woodward" userId="afca6096-33c4-4076-b066-b130de02360d" providerId="ADAL" clId="{F1C1791B-A35C-4294-8E51-B62AC67FE157}" dt="2024-06-25T13:43:42.026" v="1656" actId="478"/>
          <ac:picMkLst>
            <pc:docMk/>
            <pc:sldMk cId="123662599" sldId="1599"/>
            <ac:picMk id="15" creationId="{36E2FABE-11E8-3A21-325A-7B77EBDF844F}"/>
          </ac:picMkLst>
        </pc:picChg>
      </pc:sldChg>
      <pc:sldChg chg="addSp modSp del">
        <pc:chgData name="Paul Woodward" userId="afca6096-33c4-4076-b066-b130de02360d" providerId="ADAL" clId="{F1C1791B-A35C-4294-8E51-B62AC67FE157}" dt="2024-06-24T14:29:39.965" v="77" actId="2696"/>
        <pc:sldMkLst>
          <pc:docMk/>
          <pc:sldMk cId="755417955" sldId="1600"/>
        </pc:sldMkLst>
        <pc:picChg chg="add mod">
          <ac:chgData name="Paul Woodward" userId="afca6096-33c4-4076-b066-b130de02360d" providerId="ADAL" clId="{F1C1791B-A35C-4294-8E51-B62AC67FE157}" dt="2024-06-24T14:29:22.743" v="73"/>
          <ac:picMkLst>
            <pc:docMk/>
            <pc:sldMk cId="755417955" sldId="1600"/>
            <ac:picMk id="7" creationId="{7B160051-04E4-972D-9986-6F5C717ADC95}"/>
          </ac:picMkLst>
        </pc:picChg>
      </pc:sldChg>
      <pc:sldChg chg="addSp delSp modSp add mod">
        <pc:chgData name="Paul Woodward" userId="afca6096-33c4-4076-b066-b130de02360d" providerId="ADAL" clId="{F1C1791B-A35C-4294-8E51-B62AC67FE157}" dt="2024-07-01T11:53:34.095" v="5108" actId="1076"/>
        <pc:sldMkLst>
          <pc:docMk/>
          <pc:sldMk cId="3420887255" sldId="1600"/>
        </pc:sldMkLst>
        <pc:spChg chg="mod">
          <ac:chgData name="Paul Woodward" userId="afca6096-33c4-4076-b066-b130de02360d" providerId="ADAL" clId="{F1C1791B-A35C-4294-8E51-B62AC67FE157}" dt="2024-07-01T11:53:20.309" v="5102" actId="20577"/>
          <ac:spMkLst>
            <pc:docMk/>
            <pc:sldMk cId="3420887255" sldId="1600"/>
            <ac:spMk id="3" creationId="{5FC42C60-B951-E049-D5C4-FE7B287E34C8}"/>
          </ac:spMkLst>
        </pc:spChg>
        <pc:picChg chg="del">
          <ac:chgData name="Paul Woodward" userId="afca6096-33c4-4076-b066-b130de02360d" providerId="ADAL" clId="{F1C1791B-A35C-4294-8E51-B62AC67FE157}" dt="2024-06-25T14:20:55.654" v="1778" actId="478"/>
          <ac:picMkLst>
            <pc:docMk/>
            <pc:sldMk cId="3420887255" sldId="1600"/>
            <ac:picMk id="9" creationId="{2FFB3643-1EC6-D70B-527A-DF612E9265BF}"/>
          </ac:picMkLst>
        </pc:picChg>
        <pc:picChg chg="del">
          <ac:chgData name="Paul Woodward" userId="afca6096-33c4-4076-b066-b130de02360d" providerId="ADAL" clId="{F1C1791B-A35C-4294-8E51-B62AC67FE157}" dt="2024-06-25T13:52:28.053" v="1664" actId="478"/>
          <ac:picMkLst>
            <pc:docMk/>
            <pc:sldMk cId="3420887255" sldId="1600"/>
            <ac:picMk id="11" creationId="{13A07242-9EE8-BA1A-CF10-413125218512}"/>
          </ac:picMkLst>
        </pc:picChg>
        <pc:picChg chg="add mod">
          <ac:chgData name="Paul Woodward" userId="afca6096-33c4-4076-b066-b130de02360d" providerId="ADAL" clId="{F1C1791B-A35C-4294-8E51-B62AC67FE157}" dt="2024-07-01T11:53:31.719" v="5107" actId="1076"/>
          <ac:picMkLst>
            <pc:docMk/>
            <pc:sldMk cId="3420887255" sldId="1600"/>
            <ac:picMk id="12" creationId="{A290E5BB-31AA-B282-EA51-7D9227222C90}"/>
          </ac:picMkLst>
        </pc:picChg>
        <pc:picChg chg="del">
          <ac:chgData name="Paul Woodward" userId="afca6096-33c4-4076-b066-b130de02360d" providerId="ADAL" clId="{F1C1791B-A35C-4294-8E51-B62AC67FE157}" dt="2024-06-25T13:52:28.690" v="1665" actId="478"/>
          <ac:picMkLst>
            <pc:docMk/>
            <pc:sldMk cId="3420887255" sldId="1600"/>
            <ac:picMk id="14" creationId="{46F15A99-1E40-8CA1-3FD3-752A66E5B846}"/>
          </ac:picMkLst>
        </pc:picChg>
        <pc:picChg chg="add mod">
          <ac:chgData name="Paul Woodward" userId="afca6096-33c4-4076-b066-b130de02360d" providerId="ADAL" clId="{F1C1791B-A35C-4294-8E51-B62AC67FE157}" dt="2024-07-01T11:53:34.095" v="5108" actId="1076"/>
          <ac:picMkLst>
            <pc:docMk/>
            <pc:sldMk cId="3420887255" sldId="1600"/>
            <ac:picMk id="15" creationId="{7B81322B-FA4D-C4F0-D4D2-1FDC0AF4159E}"/>
          </ac:picMkLst>
        </pc:picChg>
      </pc:sldChg>
      <pc:sldChg chg="addSp modSp del">
        <pc:chgData name="Paul Woodward" userId="afca6096-33c4-4076-b066-b130de02360d" providerId="ADAL" clId="{F1C1791B-A35C-4294-8E51-B62AC67FE157}" dt="2024-06-24T14:29:39.965" v="77" actId="2696"/>
        <pc:sldMkLst>
          <pc:docMk/>
          <pc:sldMk cId="2718218335" sldId="1601"/>
        </pc:sldMkLst>
        <pc:picChg chg="add mod">
          <ac:chgData name="Paul Woodward" userId="afca6096-33c4-4076-b066-b130de02360d" providerId="ADAL" clId="{F1C1791B-A35C-4294-8E51-B62AC67FE157}" dt="2024-06-24T14:29:26.324" v="75"/>
          <ac:picMkLst>
            <pc:docMk/>
            <pc:sldMk cId="2718218335" sldId="1601"/>
            <ac:picMk id="2" creationId="{03C52AEC-96E7-47BA-DDA1-CD40C5658D29}"/>
          </ac:picMkLst>
        </pc:picChg>
      </pc:sldChg>
      <pc:sldChg chg="addSp delSp modSp add mod">
        <pc:chgData name="Paul Woodward" userId="afca6096-33c4-4076-b066-b130de02360d" providerId="ADAL" clId="{F1C1791B-A35C-4294-8E51-B62AC67FE157}" dt="2024-07-01T11:56:07.171" v="5677" actId="20577"/>
        <pc:sldMkLst>
          <pc:docMk/>
          <pc:sldMk cId="3362773812" sldId="1601"/>
        </pc:sldMkLst>
        <pc:spChg chg="mod">
          <ac:chgData name="Paul Woodward" userId="afca6096-33c4-4076-b066-b130de02360d" providerId="ADAL" clId="{F1C1791B-A35C-4294-8E51-B62AC67FE157}" dt="2024-07-01T11:56:07.171" v="5677" actId="20577"/>
          <ac:spMkLst>
            <pc:docMk/>
            <pc:sldMk cId="3362773812" sldId="1601"/>
            <ac:spMk id="3" creationId="{5FC42C60-B951-E049-D5C4-FE7B287E34C8}"/>
          </ac:spMkLst>
        </pc:spChg>
        <pc:picChg chg="del">
          <ac:chgData name="Paul Woodward" userId="afca6096-33c4-4076-b066-b130de02360d" providerId="ADAL" clId="{F1C1791B-A35C-4294-8E51-B62AC67FE157}" dt="2024-06-25T14:20:53.297" v="1777" actId="478"/>
          <ac:picMkLst>
            <pc:docMk/>
            <pc:sldMk cId="3362773812" sldId="1601"/>
            <ac:picMk id="9" creationId="{2FFB3643-1EC6-D70B-527A-DF612E9265BF}"/>
          </ac:picMkLst>
        </pc:picChg>
        <pc:picChg chg="add del mod">
          <ac:chgData name="Paul Woodward" userId="afca6096-33c4-4076-b066-b130de02360d" providerId="ADAL" clId="{F1C1791B-A35C-4294-8E51-B62AC67FE157}" dt="2024-06-25T13:55:05.328" v="1680" actId="478"/>
          <ac:picMkLst>
            <pc:docMk/>
            <pc:sldMk cId="3362773812" sldId="1601"/>
            <ac:picMk id="11" creationId="{69CCEBBB-5ABA-9C5C-7FB8-95A7DABE003A}"/>
          </ac:picMkLst>
        </pc:picChg>
        <pc:picChg chg="del">
          <ac:chgData name="Paul Woodward" userId="afca6096-33c4-4076-b066-b130de02360d" providerId="ADAL" clId="{F1C1791B-A35C-4294-8E51-B62AC67FE157}" dt="2024-06-25T13:52:57.414" v="1676" actId="478"/>
          <ac:picMkLst>
            <pc:docMk/>
            <pc:sldMk cId="3362773812" sldId="1601"/>
            <ac:picMk id="12" creationId="{A290E5BB-31AA-B282-EA51-7D9227222C90}"/>
          </ac:picMkLst>
        </pc:picChg>
        <pc:picChg chg="add mod">
          <ac:chgData name="Paul Woodward" userId="afca6096-33c4-4076-b066-b130de02360d" providerId="ADAL" clId="{F1C1791B-A35C-4294-8E51-B62AC67FE157}" dt="2024-07-01T11:56:00.390" v="5673" actId="1076"/>
          <ac:picMkLst>
            <pc:docMk/>
            <pc:sldMk cId="3362773812" sldId="1601"/>
            <ac:picMk id="14" creationId="{9CC1252B-58E1-F2A2-6985-181FF19AF85F}"/>
          </ac:picMkLst>
        </pc:picChg>
        <pc:picChg chg="del">
          <ac:chgData name="Paul Woodward" userId="afca6096-33c4-4076-b066-b130de02360d" providerId="ADAL" clId="{F1C1791B-A35C-4294-8E51-B62AC67FE157}" dt="2024-06-25T13:52:56.982" v="1675" actId="478"/>
          <ac:picMkLst>
            <pc:docMk/>
            <pc:sldMk cId="3362773812" sldId="1601"/>
            <ac:picMk id="15" creationId="{7B81322B-FA4D-C4F0-D4D2-1FDC0AF4159E}"/>
          </ac:picMkLst>
        </pc:picChg>
        <pc:picChg chg="add mod">
          <ac:chgData name="Paul Woodward" userId="afca6096-33c4-4076-b066-b130de02360d" providerId="ADAL" clId="{F1C1791B-A35C-4294-8E51-B62AC67FE157}" dt="2024-07-01T11:56:01.965" v="5674" actId="1076"/>
          <ac:picMkLst>
            <pc:docMk/>
            <pc:sldMk cId="3362773812" sldId="1601"/>
            <ac:picMk id="17" creationId="{66C42C4A-E813-5DB0-F642-34EF52FFEF16}"/>
          </ac:picMkLst>
        </pc:picChg>
      </pc:sldChg>
      <pc:sldChg chg="addSp modSp del">
        <pc:chgData name="Paul Woodward" userId="afca6096-33c4-4076-b066-b130de02360d" providerId="ADAL" clId="{F1C1791B-A35C-4294-8E51-B62AC67FE157}" dt="2024-06-24T14:29:39.965" v="77" actId="2696"/>
        <pc:sldMkLst>
          <pc:docMk/>
          <pc:sldMk cId="2131900090" sldId="1602"/>
        </pc:sldMkLst>
        <pc:picChg chg="add mod">
          <ac:chgData name="Paul Woodward" userId="afca6096-33c4-4076-b066-b130de02360d" providerId="ADAL" clId="{F1C1791B-A35C-4294-8E51-B62AC67FE157}" dt="2024-06-24T14:29:27.528" v="76"/>
          <ac:picMkLst>
            <pc:docMk/>
            <pc:sldMk cId="2131900090" sldId="1602"/>
            <ac:picMk id="5" creationId="{C61F6A72-2478-7B27-79E2-E2C8EF09ADCF}"/>
          </ac:picMkLst>
        </pc:picChg>
      </pc:sldChg>
      <pc:sldChg chg="addSp delSp modSp add mod">
        <pc:chgData name="Paul Woodward" userId="afca6096-33c4-4076-b066-b130de02360d" providerId="ADAL" clId="{F1C1791B-A35C-4294-8E51-B62AC67FE157}" dt="2024-07-01T11:57:23.628" v="5903" actId="1076"/>
        <pc:sldMkLst>
          <pc:docMk/>
          <pc:sldMk cId="3253067747" sldId="1602"/>
        </pc:sldMkLst>
        <pc:spChg chg="mod">
          <ac:chgData name="Paul Woodward" userId="afca6096-33c4-4076-b066-b130de02360d" providerId="ADAL" clId="{F1C1791B-A35C-4294-8E51-B62AC67FE157}" dt="2024-07-01T11:57:12.979" v="5897" actId="20577"/>
          <ac:spMkLst>
            <pc:docMk/>
            <pc:sldMk cId="3253067747" sldId="1602"/>
            <ac:spMk id="3" creationId="{5FC42C60-B951-E049-D5C4-FE7B287E34C8}"/>
          </ac:spMkLst>
        </pc:spChg>
        <pc:picChg chg="del">
          <ac:chgData name="Paul Woodward" userId="afca6096-33c4-4076-b066-b130de02360d" providerId="ADAL" clId="{F1C1791B-A35C-4294-8E51-B62AC67FE157}" dt="2024-06-25T14:20:50.422" v="1776" actId="478"/>
          <ac:picMkLst>
            <pc:docMk/>
            <pc:sldMk cId="3253067747" sldId="1602"/>
            <ac:picMk id="9" creationId="{2FFB3643-1EC6-D70B-527A-DF612E9265BF}"/>
          </ac:picMkLst>
        </pc:picChg>
        <pc:picChg chg="add mod">
          <ac:chgData name="Paul Woodward" userId="afca6096-33c4-4076-b066-b130de02360d" providerId="ADAL" clId="{F1C1791B-A35C-4294-8E51-B62AC67FE157}" dt="2024-07-01T11:57:23.628" v="5903" actId="1076"/>
          <ac:picMkLst>
            <pc:docMk/>
            <pc:sldMk cId="3253067747" sldId="1602"/>
            <ac:picMk id="11" creationId="{453D577D-AD71-7BDF-7AF2-607455F51456}"/>
          </ac:picMkLst>
        </pc:picChg>
        <pc:picChg chg="add mod">
          <ac:chgData name="Paul Woodward" userId="afca6096-33c4-4076-b066-b130de02360d" providerId="ADAL" clId="{F1C1791B-A35C-4294-8E51-B62AC67FE157}" dt="2024-07-01T11:57:20.209" v="5901" actId="14100"/>
          <ac:picMkLst>
            <pc:docMk/>
            <pc:sldMk cId="3253067747" sldId="1602"/>
            <ac:picMk id="13" creationId="{EEE2BDE7-46CC-30C5-2385-D72A2B135371}"/>
          </ac:picMkLst>
        </pc:picChg>
        <pc:picChg chg="del">
          <ac:chgData name="Paul Woodward" userId="afca6096-33c4-4076-b066-b130de02360d" providerId="ADAL" clId="{F1C1791B-A35C-4294-8E51-B62AC67FE157}" dt="2024-06-25T13:57:11.867" v="1692" actId="478"/>
          <ac:picMkLst>
            <pc:docMk/>
            <pc:sldMk cId="3253067747" sldId="1602"/>
            <ac:picMk id="14" creationId="{9CC1252B-58E1-F2A2-6985-181FF19AF85F}"/>
          </ac:picMkLst>
        </pc:picChg>
        <pc:picChg chg="del">
          <ac:chgData name="Paul Woodward" userId="afca6096-33c4-4076-b066-b130de02360d" providerId="ADAL" clId="{F1C1791B-A35C-4294-8E51-B62AC67FE157}" dt="2024-06-25T13:57:12.497" v="1693" actId="478"/>
          <ac:picMkLst>
            <pc:docMk/>
            <pc:sldMk cId="3253067747" sldId="1602"/>
            <ac:picMk id="17" creationId="{66C42C4A-E813-5DB0-F642-34EF52FFEF16}"/>
          </ac:picMkLst>
        </pc:picChg>
      </pc:sldChg>
      <pc:sldChg chg="addSp delSp modSp add mod">
        <pc:chgData name="Paul Woodward" userId="afca6096-33c4-4076-b066-b130de02360d" providerId="ADAL" clId="{F1C1791B-A35C-4294-8E51-B62AC67FE157}" dt="2024-07-01T11:58:32.152" v="6119" actId="1076"/>
        <pc:sldMkLst>
          <pc:docMk/>
          <pc:sldMk cId="1898408319" sldId="1603"/>
        </pc:sldMkLst>
        <pc:spChg chg="mod">
          <ac:chgData name="Paul Woodward" userId="afca6096-33c4-4076-b066-b130de02360d" providerId="ADAL" clId="{F1C1791B-A35C-4294-8E51-B62AC67FE157}" dt="2024-07-01T11:58:09.833" v="6110" actId="20577"/>
          <ac:spMkLst>
            <pc:docMk/>
            <pc:sldMk cId="1898408319" sldId="1603"/>
            <ac:spMk id="3" creationId="{5FC42C60-B951-E049-D5C4-FE7B287E34C8}"/>
          </ac:spMkLst>
        </pc:spChg>
        <pc:spChg chg="mod">
          <ac:chgData name="Paul Woodward" userId="afca6096-33c4-4076-b066-b130de02360d" providerId="ADAL" clId="{F1C1791B-A35C-4294-8E51-B62AC67FE157}" dt="2024-06-25T15:03:05.653" v="2010" actId="14100"/>
          <ac:spMkLst>
            <pc:docMk/>
            <pc:sldMk cId="1898408319" sldId="1603"/>
            <ac:spMk id="8" creationId="{5C75C0B7-44D3-CAED-C1B9-928BB291EE3F}"/>
          </ac:spMkLst>
        </pc:spChg>
        <pc:picChg chg="del">
          <ac:chgData name="Paul Woodward" userId="afca6096-33c4-4076-b066-b130de02360d" providerId="ADAL" clId="{F1C1791B-A35C-4294-8E51-B62AC67FE157}" dt="2024-06-25T14:20:48.397" v="1775" actId="478"/>
          <ac:picMkLst>
            <pc:docMk/>
            <pc:sldMk cId="1898408319" sldId="1603"/>
            <ac:picMk id="9" creationId="{2FFB3643-1EC6-D70B-527A-DF612E9265BF}"/>
          </ac:picMkLst>
        </pc:picChg>
        <pc:picChg chg="del">
          <ac:chgData name="Paul Woodward" userId="afca6096-33c4-4076-b066-b130de02360d" providerId="ADAL" clId="{F1C1791B-A35C-4294-8E51-B62AC67FE157}" dt="2024-06-25T13:58:58.039" v="1702" actId="478"/>
          <ac:picMkLst>
            <pc:docMk/>
            <pc:sldMk cId="1898408319" sldId="1603"/>
            <ac:picMk id="11" creationId="{453D577D-AD71-7BDF-7AF2-607455F51456}"/>
          </ac:picMkLst>
        </pc:picChg>
        <pc:picChg chg="add mod">
          <ac:chgData name="Paul Woodward" userId="afca6096-33c4-4076-b066-b130de02360d" providerId="ADAL" clId="{F1C1791B-A35C-4294-8E51-B62AC67FE157}" dt="2024-07-01T11:58:32.152" v="6119" actId="1076"/>
          <ac:picMkLst>
            <pc:docMk/>
            <pc:sldMk cId="1898408319" sldId="1603"/>
            <ac:picMk id="12" creationId="{F9BEC4EC-2E05-903A-AA3E-0C3486A9CB5F}"/>
          </ac:picMkLst>
        </pc:picChg>
        <pc:picChg chg="del">
          <ac:chgData name="Paul Woodward" userId="afca6096-33c4-4076-b066-b130de02360d" providerId="ADAL" clId="{F1C1791B-A35C-4294-8E51-B62AC67FE157}" dt="2024-06-25T13:58:58.518" v="1703" actId="478"/>
          <ac:picMkLst>
            <pc:docMk/>
            <pc:sldMk cId="1898408319" sldId="1603"/>
            <ac:picMk id="13" creationId="{EEE2BDE7-46CC-30C5-2385-D72A2B135371}"/>
          </ac:picMkLst>
        </pc:picChg>
        <pc:picChg chg="add del mod">
          <ac:chgData name="Paul Woodward" userId="afca6096-33c4-4076-b066-b130de02360d" providerId="ADAL" clId="{F1C1791B-A35C-4294-8E51-B62AC67FE157}" dt="2024-07-01T11:58:17.704" v="6111" actId="478"/>
          <ac:picMkLst>
            <pc:docMk/>
            <pc:sldMk cId="1898408319" sldId="1603"/>
            <ac:picMk id="15" creationId="{CC568069-9D0D-B6FE-3DDC-5680F04DD9D7}"/>
          </ac:picMkLst>
        </pc:picChg>
        <pc:picChg chg="add mod">
          <ac:chgData name="Paul Woodward" userId="afca6096-33c4-4076-b066-b130de02360d" providerId="ADAL" clId="{F1C1791B-A35C-4294-8E51-B62AC67FE157}" dt="2024-07-01T11:58:27.506" v="6117" actId="1076"/>
          <ac:picMkLst>
            <pc:docMk/>
            <pc:sldMk cId="1898408319" sldId="1603"/>
            <ac:picMk id="17" creationId="{C9F48252-9695-450E-78EB-83455D275D99}"/>
          </ac:picMkLst>
        </pc:picChg>
        <pc:picChg chg="add del">
          <ac:chgData name="Paul Woodward" userId="afca6096-33c4-4076-b066-b130de02360d" providerId="ADAL" clId="{F1C1791B-A35C-4294-8E51-B62AC67FE157}" dt="2024-06-25T14:01:20.352" v="1712" actId="478"/>
          <ac:picMkLst>
            <pc:docMk/>
            <pc:sldMk cId="1898408319" sldId="1603"/>
            <ac:picMk id="19" creationId="{B37A2491-F7A1-E0EB-CF22-BE42B9BA8962}"/>
          </ac:picMkLst>
        </pc:picChg>
        <pc:picChg chg="add del mod">
          <ac:chgData name="Paul Woodward" userId="afca6096-33c4-4076-b066-b130de02360d" providerId="ADAL" clId="{F1C1791B-A35C-4294-8E51-B62AC67FE157}" dt="2024-06-25T15:00:30.138" v="1992" actId="478"/>
          <ac:picMkLst>
            <pc:docMk/>
            <pc:sldMk cId="1898408319" sldId="1603"/>
            <ac:picMk id="21" creationId="{BC82BE21-17FD-DAD5-32D2-4BAF84FD5EC8}"/>
          </ac:picMkLst>
        </pc:picChg>
        <pc:picChg chg="add del mod">
          <ac:chgData name="Paul Woodward" userId="afca6096-33c4-4076-b066-b130de02360d" providerId="ADAL" clId="{F1C1791B-A35C-4294-8E51-B62AC67FE157}" dt="2024-06-25T15:00:28.669" v="1991" actId="478"/>
          <ac:picMkLst>
            <pc:docMk/>
            <pc:sldMk cId="1898408319" sldId="1603"/>
            <ac:picMk id="23" creationId="{02160EFD-DCB6-901A-F21D-A8BE45C98E6F}"/>
          </ac:picMkLst>
        </pc:picChg>
      </pc:sldChg>
      <pc:sldChg chg="del">
        <pc:chgData name="Paul Woodward" userId="afca6096-33c4-4076-b066-b130de02360d" providerId="ADAL" clId="{F1C1791B-A35C-4294-8E51-B62AC67FE157}" dt="2024-06-24T14:29:39.965" v="77" actId="2696"/>
        <pc:sldMkLst>
          <pc:docMk/>
          <pc:sldMk cId="2965792995" sldId="1603"/>
        </pc:sldMkLst>
      </pc:sldChg>
      <pc:sldChg chg="del">
        <pc:chgData name="Paul Woodward" userId="afca6096-33c4-4076-b066-b130de02360d" providerId="ADAL" clId="{F1C1791B-A35C-4294-8E51-B62AC67FE157}" dt="2024-06-24T14:29:39.965" v="77" actId="2696"/>
        <pc:sldMkLst>
          <pc:docMk/>
          <pc:sldMk cId="635166652" sldId="1604"/>
        </pc:sldMkLst>
      </pc:sldChg>
      <pc:sldChg chg="addSp delSp modSp add mod">
        <pc:chgData name="Paul Woodward" userId="afca6096-33c4-4076-b066-b130de02360d" providerId="ADAL" clId="{F1C1791B-A35C-4294-8E51-B62AC67FE157}" dt="2024-06-25T15:07:26.747" v="2326" actId="20577"/>
        <pc:sldMkLst>
          <pc:docMk/>
          <pc:sldMk cId="2792931720" sldId="1604"/>
        </pc:sldMkLst>
        <pc:spChg chg="mod">
          <ac:chgData name="Paul Woodward" userId="afca6096-33c4-4076-b066-b130de02360d" providerId="ADAL" clId="{F1C1791B-A35C-4294-8E51-B62AC67FE157}" dt="2024-06-25T15:07:26.747" v="2326" actId="20577"/>
          <ac:spMkLst>
            <pc:docMk/>
            <pc:sldMk cId="2792931720" sldId="1604"/>
            <ac:spMk id="3" creationId="{5FC42C60-B951-E049-D5C4-FE7B287E34C8}"/>
          </ac:spMkLst>
        </pc:spChg>
        <pc:picChg chg="del">
          <ac:chgData name="Paul Woodward" userId="afca6096-33c4-4076-b066-b130de02360d" providerId="ADAL" clId="{F1C1791B-A35C-4294-8E51-B62AC67FE157}" dt="2024-06-25T14:20:45.352" v="1774" actId="478"/>
          <ac:picMkLst>
            <pc:docMk/>
            <pc:sldMk cId="2792931720" sldId="1604"/>
            <ac:picMk id="9" creationId="{2FFB3643-1EC6-D70B-527A-DF612E9265BF}"/>
          </ac:picMkLst>
        </pc:picChg>
        <pc:picChg chg="add del">
          <ac:chgData name="Paul Woodward" userId="afca6096-33c4-4076-b066-b130de02360d" providerId="ADAL" clId="{F1C1791B-A35C-4294-8E51-B62AC67FE157}" dt="2024-06-25T14:20:06.620" v="1761" actId="478"/>
          <ac:picMkLst>
            <pc:docMk/>
            <pc:sldMk cId="2792931720" sldId="1604"/>
            <ac:picMk id="11" creationId="{ACB73070-FE04-760B-8C4F-0045E2AF17D9}"/>
          </ac:picMkLst>
        </pc:picChg>
        <pc:picChg chg="del">
          <ac:chgData name="Paul Woodward" userId="afca6096-33c4-4076-b066-b130de02360d" providerId="ADAL" clId="{F1C1791B-A35C-4294-8E51-B62AC67FE157}" dt="2024-06-25T14:20:09.605" v="1762" actId="478"/>
          <ac:picMkLst>
            <pc:docMk/>
            <pc:sldMk cId="2792931720" sldId="1604"/>
            <ac:picMk id="12" creationId="{F9BEC4EC-2E05-903A-AA3E-0C3486A9CB5F}"/>
          </ac:picMkLst>
        </pc:picChg>
        <pc:picChg chg="del">
          <ac:chgData name="Paul Woodward" userId="afca6096-33c4-4076-b066-b130de02360d" providerId="ADAL" clId="{F1C1791B-A35C-4294-8E51-B62AC67FE157}" dt="2024-06-25T14:59:55.547" v="1984" actId="478"/>
          <ac:picMkLst>
            <pc:docMk/>
            <pc:sldMk cId="2792931720" sldId="1604"/>
            <ac:picMk id="15" creationId="{CC568069-9D0D-B6FE-3DDC-5680F04DD9D7}"/>
          </ac:picMkLst>
        </pc:picChg>
        <pc:picChg chg="del">
          <ac:chgData name="Paul Woodward" userId="afca6096-33c4-4076-b066-b130de02360d" providerId="ADAL" clId="{F1C1791B-A35C-4294-8E51-B62AC67FE157}" dt="2024-06-25T14:20:17.225" v="1767" actId="478"/>
          <ac:picMkLst>
            <pc:docMk/>
            <pc:sldMk cId="2792931720" sldId="1604"/>
            <ac:picMk id="17" creationId="{C9F48252-9695-450E-78EB-83455D275D99}"/>
          </ac:picMkLst>
        </pc:picChg>
        <pc:picChg chg="mod">
          <ac:chgData name="Paul Woodward" userId="afca6096-33c4-4076-b066-b130de02360d" providerId="ADAL" clId="{F1C1791B-A35C-4294-8E51-B62AC67FE157}" dt="2024-06-25T15:00:15.436" v="1990" actId="14100"/>
          <ac:picMkLst>
            <pc:docMk/>
            <pc:sldMk cId="2792931720" sldId="1604"/>
            <ac:picMk id="21" creationId="{BC82BE21-17FD-DAD5-32D2-4BAF84FD5EC8}"/>
          </ac:picMkLst>
        </pc:picChg>
        <pc:picChg chg="mod">
          <ac:chgData name="Paul Woodward" userId="afca6096-33c4-4076-b066-b130de02360d" providerId="ADAL" clId="{F1C1791B-A35C-4294-8E51-B62AC67FE157}" dt="2024-06-25T15:00:12.162" v="1989" actId="14100"/>
          <ac:picMkLst>
            <pc:docMk/>
            <pc:sldMk cId="2792931720" sldId="1604"/>
            <ac:picMk id="23" creationId="{02160EFD-DCB6-901A-F21D-A8BE45C98E6F}"/>
          </ac:picMkLst>
        </pc:picChg>
      </pc:sldChg>
      <pc:sldChg chg="addSp delSp modSp add mod">
        <pc:chgData name="Paul Woodward" userId="afca6096-33c4-4076-b066-b130de02360d" providerId="ADAL" clId="{F1C1791B-A35C-4294-8E51-B62AC67FE157}" dt="2024-07-01T13:55:42.391" v="10925" actId="20577"/>
        <pc:sldMkLst>
          <pc:docMk/>
          <pc:sldMk cId="3575190143" sldId="1605"/>
        </pc:sldMkLst>
        <pc:spChg chg="mod">
          <ac:chgData name="Paul Woodward" userId="afca6096-33c4-4076-b066-b130de02360d" providerId="ADAL" clId="{F1C1791B-A35C-4294-8E51-B62AC67FE157}" dt="2024-07-01T12:01:28.988" v="6496" actId="20577"/>
          <ac:spMkLst>
            <pc:docMk/>
            <pc:sldMk cId="3575190143" sldId="1605"/>
            <ac:spMk id="3" creationId="{5FC42C60-B951-E049-D5C4-FE7B287E34C8}"/>
          </ac:spMkLst>
        </pc:spChg>
        <pc:spChg chg="mod">
          <ac:chgData name="Paul Woodward" userId="afca6096-33c4-4076-b066-b130de02360d" providerId="ADAL" clId="{F1C1791B-A35C-4294-8E51-B62AC67FE157}" dt="2024-07-01T13:55:42.391" v="10925" actId="20577"/>
          <ac:spMkLst>
            <pc:docMk/>
            <pc:sldMk cId="3575190143" sldId="1605"/>
            <ac:spMk id="8" creationId="{5C75C0B7-44D3-CAED-C1B9-928BB291EE3F}"/>
          </ac:spMkLst>
        </pc:spChg>
        <pc:picChg chg="del">
          <ac:chgData name="Paul Woodward" userId="afca6096-33c4-4076-b066-b130de02360d" providerId="ADAL" clId="{F1C1791B-A35C-4294-8E51-B62AC67FE157}" dt="2024-06-25T14:21:22.742" v="1786" actId="478"/>
          <ac:picMkLst>
            <pc:docMk/>
            <pc:sldMk cId="3575190143" sldId="1605"/>
            <ac:picMk id="9" creationId="{2FFB3643-1EC6-D70B-527A-DF612E9265BF}"/>
          </ac:picMkLst>
        </pc:picChg>
        <pc:picChg chg="add mod">
          <ac:chgData name="Paul Woodward" userId="afca6096-33c4-4076-b066-b130de02360d" providerId="ADAL" clId="{F1C1791B-A35C-4294-8E51-B62AC67FE157}" dt="2024-07-01T12:02:06.537" v="6511" actId="1076"/>
          <ac:picMkLst>
            <pc:docMk/>
            <pc:sldMk cId="3575190143" sldId="1605"/>
            <ac:picMk id="9" creationId="{CA529A8A-1A99-7E46-DC5D-2B56230BCFE7}"/>
          </ac:picMkLst>
        </pc:picChg>
        <pc:picChg chg="del">
          <ac:chgData name="Paul Woodward" userId="afca6096-33c4-4076-b066-b130de02360d" providerId="ADAL" clId="{F1C1791B-A35C-4294-8E51-B62AC67FE157}" dt="2024-06-25T14:06:27.536" v="1721" actId="478"/>
          <ac:picMkLst>
            <pc:docMk/>
            <pc:sldMk cId="3575190143" sldId="1605"/>
            <ac:picMk id="11" creationId="{ACB73070-FE04-760B-8C4F-0045E2AF17D9}"/>
          </ac:picMkLst>
        </pc:picChg>
        <pc:picChg chg="del">
          <ac:chgData name="Paul Woodward" userId="afca6096-33c4-4076-b066-b130de02360d" providerId="ADAL" clId="{F1C1791B-A35C-4294-8E51-B62AC67FE157}" dt="2024-06-25T14:06:29.813" v="1726" actId="478"/>
          <ac:picMkLst>
            <pc:docMk/>
            <pc:sldMk cId="3575190143" sldId="1605"/>
            <ac:picMk id="12" creationId="{F9BEC4EC-2E05-903A-AA3E-0C3486A9CB5F}"/>
          </ac:picMkLst>
        </pc:picChg>
        <pc:picChg chg="add mod">
          <ac:chgData name="Paul Woodward" userId="afca6096-33c4-4076-b066-b130de02360d" providerId="ADAL" clId="{F1C1791B-A35C-4294-8E51-B62AC67FE157}" dt="2024-07-01T12:02:08.770" v="6513" actId="1076"/>
          <ac:picMkLst>
            <pc:docMk/>
            <pc:sldMk cId="3575190143" sldId="1605"/>
            <ac:picMk id="13" creationId="{F0D25FD5-70ED-B1DA-CC5F-F9B62406FB39}"/>
          </ac:picMkLst>
        </pc:picChg>
        <pc:picChg chg="del">
          <ac:chgData name="Paul Woodward" userId="afca6096-33c4-4076-b066-b130de02360d" providerId="ADAL" clId="{F1C1791B-A35C-4294-8E51-B62AC67FE157}" dt="2024-06-25T14:06:29.380" v="1725" actId="478"/>
          <ac:picMkLst>
            <pc:docMk/>
            <pc:sldMk cId="3575190143" sldId="1605"/>
            <ac:picMk id="15" creationId="{CC568069-9D0D-B6FE-3DDC-5680F04DD9D7}"/>
          </ac:picMkLst>
        </pc:picChg>
        <pc:picChg chg="add del mod">
          <ac:chgData name="Paul Woodward" userId="afca6096-33c4-4076-b066-b130de02360d" providerId="ADAL" clId="{F1C1791B-A35C-4294-8E51-B62AC67FE157}" dt="2024-06-25T14:09:46.721" v="1733" actId="478"/>
          <ac:picMkLst>
            <pc:docMk/>
            <pc:sldMk cId="3575190143" sldId="1605"/>
            <ac:picMk id="16" creationId="{F769A4D0-FB7A-07A4-BD10-1EF2A4956929}"/>
          </ac:picMkLst>
        </pc:picChg>
        <pc:picChg chg="del">
          <ac:chgData name="Paul Woodward" userId="afca6096-33c4-4076-b066-b130de02360d" providerId="ADAL" clId="{F1C1791B-A35C-4294-8E51-B62AC67FE157}" dt="2024-06-25T14:06:28.913" v="1724" actId="478"/>
          <ac:picMkLst>
            <pc:docMk/>
            <pc:sldMk cId="3575190143" sldId="1605"/>
            <ac:picMk id="17" creationId="{C9F48252-9695-450E-78EB-83455D275D99}"/>
          </ac:picMkLst>
        </pc:picChg>
        <pc:picChg chg="add mod">
          <ac:chgData name="Paul Woodward" userId="afca6096-33c4-4076-b066-b130de02360d" providerId="ADAL" clId="{F1C1791B-A35C-4294-8E51-B62AC67FE157}" dt="2024-07-01T12:02:07.737" v="6512" actId="1076"/>
          <ac:picMkLst>
            <pc:docMk/>
            <pc:sldMk cId="3575190143" sldId="1605"/>
            <ac:picMk id="19" creationId="{4C66F2C8-0EB2-32B7-92A7-0A72A67B6B01}"/>
          </ac:picMkLst>
        </pc:picChg>
        <pc:picChg chg="del">
          <ac:chgData name="Paul Woodward" userId="afca6096-33c4-4076-b066-b130de02360d" providerId="ADAL" clId="{F1C1791B-A35C-4294-8E51-B62AC67FE157}" dt="2024-06-25T14:06:28.407" v="1723" actId="478"/>
          <ac:picMkLst>
            <pc:docMk/>
            <pc:sldMk cId="3575190143" sldId="1605"/>
            <ac:picMk id="21" creationId="{BC82BE21-17FD-DAD5-32D2-4BAF84FD5EC8}"/>
          </ac:picMkLst>
        </pc:picChg>
        <pc:picChg chg="add del mod">
          <ac:chgData name="Paul Woodward" userId="afca6096-33c4-4076-b066-b130de02360d" providerId="ADAL" clId="{F1C1791B-A35C-4294-8E51-B62AC67FE157}" dt="2024-06-25T14:15:30.513" v="1742" actId="478"/>
          <ac:picMkLst>
            <pc:docMk/>
            <pc:sldMk cId="3575190143" sldId="1605"/>
            <ac:picMk id="22" creationId="{9AC81D11-61EB-6734-3D3D-5FB9CBF698FE}"/>
          </ac:picMkLst>
        </pc:picChg>
        <pc:picChg chg="del">
          <ac:chgData name="Paul Woodward" userId="afca6096-33c4-4076-b066-b130de02360d" providerId="ADAL" clId="{F1C1791B-A35C-4294-8E51-B62AC67FE157}" dt="2024-06-25T14:06:28.014" v="1722" actId="478"/>
          <ac:picMkLst>
            <pc:docMk/>
            <pc:sldMk cId="3575190143" sldId="1605"/>
            <ac:picMk id="23" creationId="{02160EFD-DCB6-901A-F21D-A8BE45C98E6F}"/>
          </ac:picMkLst>
        </pc:picChg>
        <pc:picChg chg="add del mod">
          <ac:chgData name="Paul Woodward" userId="afca6096-33c4-4076-b066-b130de02360d" providerId="ADAL" clId="{F1C1791B-A35C-4294-8E51-B62AC67FE157}" dt="2024-06-25T14:21:32.543" v="1792" actId="478"/>
          <ac:picMkLst>
            <pc:docMk/>
            <pc:sldMk cId="3575190143" sldId="1605"/>
            <ac:picMk id="25" creationId="{14148BA1-2FB1-EFAA-AAEF-620399AE9468}"/>
          </ac:picMkLst>
        </pc:picChg>
        <pc:picChg chg="add del mod">
          <ac:chgData name="Paul Woodward" userId="afca6096-33c4-4076-b066-b130de02360d" providerId="ADAL" clId="{F1C1791B-A35C-4294-8E51-B62AC67FE157}" dt="2024-06-25T14:21:31.939" v="1791" actId="478"/>
          <ac:picMkLst>
            <pc:docMk/>
            <pc:sldMk cId="3575190143" sldId="1605"/>
            <ac:picMk id="27" creationId="{4D64CA83-68B6-BE24-EBA5-6950681963F2}"/>
          </ac:picMkLst>
        </pc:picChg>
      </pc:sldChg>
      <pc:sldChg chg="delSp modSp add mod">
        <pc:chgData name="Paul Woodward" userId="afca6096-33c4-4076-b066-b130de02360d" providerId="ADAL" clId="{F1C1791B-A35C-4294-8E51-B62AC67FE157}" dt="2024-07-01T12:00:23.526" v="6443" actId="1076"/>
        <pc:sldMkLst>
          <pc:docMk/>
          <pc:sldMk cId="531266087" sldId="1606"/>
        </pc:sldMkLst>
        <pc:spChg chg="mod">
          <ac:chgData name="Paul Woodward" userId="afca6096-33c4-4076-b066-b130de02360d" providerId="ADAL" clId="{F1C1791B-A35C-4294-8E51-B62AC67FE157}" dt="2024-07-01T12:00:04.583" v="6431" actId="20577"/>
          <ac:spMkLst>
            <pc:docMk/>
            <pc:sldMk cId="531266087" sldId="1606"/>
            <ac:spMk id="3" creationId="{5FC42C60-B951-E049-D5C4-FE7B287E34C8}"/>
          </ac:spMkLst>
        </pc:spChg>
        <pc:picChg chg="del">
          <ac:chgData name="Paul Woodward" userId="afca6096-33c4-4076-b066-b130de02360d" providerId="ADAL" clId="{F1C1791B-A35C-4294-8E51-B62AC67FE157}" dt="2024-06-25T14:20:42.620" v="1773" actId="478"/>
          <ac:picMkLst>
            <pc:docMk/>
            <pc:sldMk cId="531266087" sldId="1606"/>
            <ac:picMk id="9" creationId="{2FFB3643-1EC6-D70B-527A-DF612E9265BF}"/>
          </ac:picMkLst>
        </pc:picChg>
        <pc:picChg chg="del mod">
          <ac:chgData name="Paul Woodward" userId="afca6096-33c4-4076-b066-b130de02360d" providerId="ADAL" clId="{F1C1791B-A35C-4294-8E51-B62AC67FE157}" dt="2024-07-01T12:00:06.921" v="6432" actId="478"/>
          <ac:picMkLst>
            <pc:docMk/>
            <pc:sldMk cId="531266087" sldId="1606"/>
            <ac:picMk id="12" creationId="{F9BEC4EC-2E05-903A-AA3E-0C3486A9CB5F}"/>
          </ac:picMkLst>
        </pc:picChg>
        <pc:picChg chg="mod">
          <ac:chgData name="Paul Woodward" userId="afca6096-33c4-4076-b066-b130de02360d" providerId="ADAL" clId="{F1C1791B-A35C-4294-8E51-B62AC67FE157}" dt="2024-07-01T12:00:20.591" v="6441" actId="1076"/>
          <ac:picMkLst>
            <pc:docMk/>
            <pc:sldMk cId="531266087" sldId="1606"/>
            <ac:picMk id="15" creationId="{CC568069-9D0D-B6FE-3DDC-5680F04DD9D7}"/>
          </ac:picMkLst>
        </pc:picChg>
        <pc:picChg chg="mod">
          <ac:chgData name="Paul Woodward" userId="afca6096-33c4-4076-b066-b130de02360d" providerId="ADAL" clId="{F1C1791B-A35C-4294-8E51-B62AC67FE157}" dt="2024-07-01T12:00:23.526" v="6443" actId="1076"/>
          <ac:picMkLst>
            <pc:docMk/>
            <pc:sldMk cId="531266087" sldId="1606"/>
            <ac:picMk id="17" creationId="{C9F48252-9695-450E-78EB-83455D275D99}"/>
          </ac:picMkLst>
        </pc:picChg>
        <pc:picChg chg="del mod">
          <ac:chgData name="Paul Woodward" userId="afca6096-33c4-4076-b066-b130de02360d" providerId="ADAL" clId="{F1C1791B-A35C-4294-8E51-B62AC67FE157}" dt="2024-06-25T14:19:43.936" v="1751" actId="478"/>
          <ac:picMkLst>
            <pc:docMk/>
            <pc:sldMk cId="531266087" sldId="1606"/>
            <ac:picMk id="21" creationId="{BC82BE21-17FD-DAD5-32D2-4BAF84FD5EC8}"/>
          </ac:picMkLst>
        </pc:picChg>
        <pc:picChg chg="del">
          <ac:chgData name="Paul Woodward" userId="afca6096-33c4-4076-b066-b130de02360d" providerId="ADAL" clId="{F1C1791B-A35C-4294-8E51-B62AC67FE157}" dt="2024-06-25T14:19:37.670" v="1749" actId="478"/>
          <ac:picMkLst>
            <pc:docMk/>
            <pc:sldMk cId="531266087" sldId="1606"/>
            <ac:picMk id="23" creationId="{02160EFD-DCB6-901A-F21D-A8BE45C98E6F}"/>
          </ac:picMkLst>
        </pc:picChg>
      </pc:sldChg>
      <pc:sldChg chg="delSp modSp add del mod">
        <pc:chgData name="Paul Woodward" userId="afca6096-33c4-4076-b066-b130de02360d" providerId="ADAL" clId="{F1C1791B-A35C-4294-8E51-B62AC67FE157}" dt="2024-07-01T12:02:11.502" v="6514" actId="2696"/>
        <pc:sldMkLst>
          <pc:docMk/>
          <pc:sldMk cId="2068242285" sldId="1607"/>
        </pc:sldMkLst>
        <pc:spChg chg="mod">
          <ac:chgData name="Paul Woodward" userId="afca6096-33c4-4076-b066-b130de02360d" providerId="ADAL" clId="{F1C1791B-A35C-4294-8E51-B62AC67FE157}" dt="2024-06-25T15:08:01.158" v="2391" actId="20577"/>
          <ac:spMkLst>
            <pc:docMk/>
            <pc:sldMk cId="2068242285" sldId="1607"/>
            <ac:spMk id="3" creationId="{5FC42C60-B951-E049-D5C4-FE7B287E34C8}"/>
          </ac:spMkLst>
        </pc:spChg>
        <pc:picChg chg="del">
          <ac:chgData name="Paul Woodward" userId="afca6096-33c4-4076-b066-b130de02360d" providerId="ADAL" clId="{F1C1791B-A35C-4294-8E51-B62AC67FE157}" dt="2024-06-25T14:21:20.361" v="1785" actId="478"/>
          <ac:picMkLst>
            <pc:docMk/>
            <pc:sldMk cId="2068242285" sldId="1607"/>
            <ac:picMk id="9" creationId="{2FFB3643-1EC6-D70B-527A-DF612E9265BF}"/>
          </ac:picMkLst>
        </pc:picChg>
        <pc:picChg chg="mod">
          <ac:chgData name="Paul Woodward" userId="afca6096-33c4-4076-b066-b130de02360d" providerId="ADAL" clId="{F1C1791B-A35C-4294-8E51-B62AC67FE157}" dt="2024-06-25T15:07:35.867" v="2327" actId="1076"/>
          <ac:picMkLst>
            <pc:docMk/>
            <pc:sldMk cId="2068242285" sldId="1607"/>
            <ac:picMk id="11" creationId="{ACB73070-FE04-760B-8C4F-0045E2AF17D9}"/>
          </ac:picMkLst>
        </pc:picChg>
        <pc:picChg chg="del">
          <ac:chgData name="Paul Woodward" userId="afca6096-33c4-4076-b066-b130de02360d" providerId="ADAL" clId="{F1C1791B-A35C-4294-8E51-B62AC67FE157}" dt="2024-06-25T14:19:58.009" v="1754" actId="478"/>
          <ac:picMkLst>
            <pc:docMk/>
            <pc:sldMk cId="2068242285" sldId="1607"/>
            <ac:picMk id="12" creationId="{F9BEC4EC-2E05-903A-AA3E-0C3486A9CB5F}"/>
          </ac:picMkLst>
        </pc:picChg>
        <pc:picChg chg="del">
          <ac:chgData name="Paul Woodward" userId="afca6096-33c4-4076-b066-b130de02360d" providerId="ADAL" clId="{F1C1791B-A35C-4294-8E51-B62AC67FE157}" dt="2024-06-25T14:20:04.652" v="1760" actId="478"/>
          <ac:picMkLst>
            <pc:docMk/>
            <pc:sldMk cId="2068242285" sldId="1607"/>
            <ac:picMk id="15" creationId="{CC568069-9D0D-B6FE-3DDC-5680F04DD9D7}"/>
          </ac:picMkLst>
        </pc:picChg>
        <pc:picChg chg="del">
          <ac:chgData name="Paul Woodward" userId="afca6096-33c4-4076-b066-b130de02360d" providerId="ADAL" clId="{F1C1791B-A35C-4294-8E51-B62AC67FE157}" dt="2024-06-25T14:20:03.500" v="1759" actId="478"/>
          <ac:picMkLst>
            <pc:docMk/>
            <pc:sldMk cId="2068242285" sldId="1607"/>
            <ac:picMk id="17" creationId="{C9F48252-9695-450E-78EB-83455D275D99}"/>
          </ac:picMkLst>
        </pc:picChg>
        <pc:picChg chg="del">
          <ac:chgData name="Paul Woodward" userId="afca6096-33c4-4076-b066-b130de02360d" providerId="ADAL" clId="{F1C1791B-A35C-4294-8E51-B62AC67FE157}" dt="2024-06-25T14:20:02.508" v="1758" actId="478"/>
          <ac:picMkLst>
            <pc:docMk/>
            <pc:sldMk cId="2068242285" sldId="1607"/>
            <ac:picMk id="21" creationId="{BC82BE21-17FD-DAD5-32D2-4BAF84FD5EC8}"/>
          </ac:picMkLst>
        </pc:picChg>
        <pc:picChg chg="del">
          <ac:chgData name="Paul Woodward" userId="afca6096-33c4-4076-b066-b130de02360d" providerId="ADAL" clId="{F1C1791B-A35C-4294-8E51-B62AC67FE157}" dt="2024-06-25T14:19:58.910" v="1755" actId="478"/>
          <ac:picMkLst>
            <pc:docMk/>
            <pc:sldMk cId="2068242285" sldId="1607"/>
            <ac:picMk id="23" creationId="{02160EFD-DCB6-901A-F21D-A8BE45C98E6F}"/>
          </ac:picMkLst>
        </pc:picChg>
      </pc:sldChg>
      <pc:sldChg chg="addSp delSp modSp add mod ord">
        <pc:chgData name="Paul Woodward" userId="afca6096-33c4-4076-b066-b130de02360d" providerId="ADAL" clId="{F1C1791B-A35C-4294-8E51-B62AC67FE157}" dt="2024-07-01T13:56:08.138" v="10931"/>
        <pc:sldMkLst>
          <pc:docMk/>
          <pc:sldMk cId="1417025242" sldId="1608"/>
        </pc:sldMkLst>
        <pc:spChg chg="mod">
          <ac:chgData name="Paul Woodward" userId="afca6096-33c4-4076-b066-b130de02360d" providerId="ADAL" clId="{F1C1791B-A35C-4294-8E51-B62AC67FE157}" dt="2024-06-25T15:10:33.999" v="2898" actId="20577"/>
          <ac:spMkLst>
            <pc:docMk/>
            <pc:sldMk cId="1417025242" sldId="1608"/>
            <ac:spMk id="3" creationId="{5FC42C60-B951-E049-D5C4-FE7B287E34C8}"/>
          </ac:spMkLst>
        </pc:spChg>
        <pc:spChg chg="mod">
          <ac:chgData name="Paul Woodward" userId="afca6096-33c4-4076-b066-b130de02360d" providerId="ADAL" clId="{F1C1791B-A35C-4294-8E51-B62AC67FE157}" dt="2024-06-25T15:09:15.188" v="2595" actId="20577"/>
          <ac:spMkLst>
            <pc:docMk/>
            <pc:sldMk cId="1417025242" sldId="1608"/>
            <ac:spMk id="8" creationId="{5C75C0B7-44D3-CAED-C1B9-928BB291EE3F}"/>
          </ac:spMkLst>
        </pc:spChg>
        <pc:picChg chg="add mod">
          <ac:chgData name="Paul Woodward" userId="afca6096-33c4-4076-b066-b130de02360d" providerId="ADAL" clId="{F1C1791B-A35C-4294-8E51-B62AC67FE157}" dt="2024-06-25T15:11:31.163" v="2916" actId="1076"/>
          <ac:picMkLst>
            <pc:docMk/>
            <pc:sldMk cId="1417025242" sldId="1608"/>
            <ac:picMk id="9" creationId="{5E01BE80-66A4-C7AE-1318-E2AF60D26896}"/>
          </ac:picMkLst>
        </pc:picChg>
        <pc:picChg chg="add mod">
          <ac:chgData name="Paul Woodward" userId="afca6096-33c4-4076-b066-b130de02360d" providerId="ADAL" clId="{F1C1791B-A35C-4294-8E51-B62AC67FE157}" dt="2024-06-25T15:11:32.347" v="2917" actId="1076"/>
          <ac:picMkLst>
            <pc:docMk/>
            <pc:sldMk cId="1417025242" sldId="1608"/>
            <ac:picMk id="10" creationId="{162177F8-84A0-673F-6CC3-9BD9C6F8C997}"/>
          </ac:picMkLst>
        </pc:picChg>
        <pc:picChg chg="del">
          <ac:chgData name="Paul Woodward" userId="afca6096-33c4-4076-b066-b130de02360d" providerId="ADAL" clId="{F1C1791B-A35C-4294-8E51-B62AC67FE157}" dt="2024-06-25T14:21:36.817" v="1795" actId="478"/>
          <ac:picMkLst>
            <pc:docMk/>
            <pc:sldMk cId="1417025242" sldId="1608"/>
            <ac:picMk id="13" creationId="{F0D25FD5-70ED-B1DA-CC5F-F9B62406FB39}"/>
          </ac:picMkLst>
        </pc:picChg>
        <pc:picChg chg="del">
          <ac:chgData name="Paul Woodward" userId="afca6096-33c4-4076-b066-b130de02360d" providerId="ADAL" clId="{F1C1791B-A35C-4294-8E51-B62AC67FE157}" dt="2024-06-25T14:21:36.035" v="1794" actId="478"/>
          <ac:picMkLst>
            <pc:docMk/>
            <pc:sldMk cId="1417025242" sldId="1608"/>
            <ac:picMk id="19" creationId="{4C66F2C8-0EB2-32B7-92A7-0A72A67B6B01}"/>
          </ac:picMkLst>
        </pc:picChg>
        <pc:picChg chg="mod">
          <ac:chgData name="Paul Woodward" userId="afca6096-33c4-4076-b066-b130de02360d" providerId="ADAL" clId="{F1C1791B-A35C-4294-8E51-B62AC67FE157}" dt="2024-06-25T15:11:01.721" v="2910" actId="1076"/>
          <ac:picMkLst>
            <pc:docMk/>
            <pc:sldMk cId="1417025242" sldId="1608"/>
            <ac:picMk id="25" creationId="{14148BA1-2FB1-EFAA-AAEF-620399AE9468}"/>
          </ac:picMkLst>
        </pc:picChg>
        <pc:picChg chg="mod">
          <ac:chgData name="Paul Woodward" userId="afca6096-33c4-4076-b066-b130de02360d" providerId="ADAL" clId="{F1C1791B-A35C-4294-8E51-B62AC67FE157}" dt="2024-06-25T15:10:58.652" v="2909" actId="1076"/>
          <ac:picMkLst>
            <pc:docMk/>
            <pc:sldMk cId="1417025242" sldId="1608"/>
            <ac:picMk id="27" creationId="{4D64CA83-68B6-BE24-EBA5-6950681963F2}"/>
          </ac:picMkLst>
        </pc:picChg>
      </pc:sldChg>
      <pc:sldChg chg="addSp delSp modSp add mod ord">
        <pc:chgData name="Paul Woodward" userId="afca6096-33c4-4076-b066-b130de02360d" providerId="ADAL" clId="{F1C1791B-A35C-4294-8E51-B62AC67FE157}" dt="2024-07-01T13:55:31.184" v="10900"/>
        <pc:sldMkLst>
          <pc:docMk/>
          <pc:sldMk cId="1040799957" sldId="1609"/>
        </pc:sldMkLst>
        <pc:spChg chg="mod">
          <ac:chgData name="Paul Woodward" userId="afca6096-33c4-4076-b066-b130de02360d" providerId="ADAL" clId="{F1C1791B-A35C-4294-8E51-B62AC67FE157}" dt="2024-06-26T12:08:17.041" v="3719" actId="20577"/>
          <ac:spMkLst>
            <pc:docMk/>
            <pc:sldMk cId="1040799957" sldId="1609"/>
            <ac:spMk id="3" creationId="{5FC42C60-B951-E049-D5C4-FE7B287E34C8}"/>
          </ac:spMkLst>
        </pc:spChg>
        <pc:spChg chg="mod">
          <ac:chgData name="Paul Woodward" userId="afca6096-33c4-4076-b066-b130de02360d" providerId="ADAL" clId="{F1C1791B-A35C-4294-8E51-B62AC67FE157}" dt="2024-06-26T12:04:39.846" v="3318" actId="20577"/>
          <ac:spMkLst>
            <pc:docMk/>
            <pc:sldMk cId="1040799957" sldId="1609"/>
            <ac:spMk id="8" creationId="{5C75C0B7-44D3-CAED-C1B9-928BB291EE3F}"/>
          </ac:spMkLst>
        </pc:spChg>
        <pc:picChg chg="del">
          <ac:chgData name="Paul Woodward" userId="afca6096-33c4-4076-b066-b130de02360d" providerId="ADAL" clId="{F1C1791B-A35C-4294-8E51-B62AC67FE157}" dt="2024-06-26T10:18:20.105" v="3301" actId="478"/>
          <ac:picMkLst>
            <pc:docMk/>
            <pc:sldMk cId="1040799957" sldId="1609"/>
            <ac:picMk id="9" creationId="{5E01BE80-66A4-C7AE-1318-E2AF60D26896}"/>
          </ac:picMkLst>
        </pc:picChg>
        <pc:picChg chg="mod">
          <ac:chgData name="Paul Woodward" userId="afca6096-33c4-4076-b066-b130de02360d" providerId="ADAL" clId="{F1C1791B-A35C-4294-8E51-B62AC67FE157}" dt="2024-07-01T13:12:02.718" v="10443" actId="1076"/>
          <ac:picMkLst>
            <pc:docMk/>
            <pc:sldMk cId="1040799957" sldId="1609"/>
            <ac:picMk id="10" creationId="{162177F8-84A0-673F-6CC3-9BD9C6F8C997}"/>
          </ac:picMkLst>
        </pc:picChg>
        <pc:picChg chg="add mod">
          <ac:chgData name="Paul Woodward" userId="afca6096-33c4-4076-b066-b130de02360d" providerId="ADAL" clId="{F1C1791B-A35C-4294-8E51-B62AC67FE157}" dt="2024-07-01T13:12:01.356" v="10442" actId="1076"/>
          <ac:picMkLst>
            <pc:docMk/>
            <pc:sldMk cId="1040799957" sldId="1609"/>
            <ac:picMk id="12" creationId="{E511465E-CB41-CA1C-08C9-E7EE9CE13B27}"/>
          </ac:picMkLst>
        </pc:picChg>
        <pc:picChg chg="add mod">
          <ac:chgData name="Paul Woodward" userId="afca6096-33c4-4076-b066-b130de02360d" providerId="ADAL" clId="{F1C1791B-A35C-4294-8E51-B62AC67FE157}" dt="2024-06-26T12:07:51.533" v="3717" actId="1076"/>
          <ac:picMkLst>
            <pc:docMk/>
            <pc:sldMk cId="1040799957" sldId="1609"/>
            <ac:picMk id="14" creationId="{D74BD9EA-E1D9-DC61-B21A-85BB49032D93}"/>
          </ac:picMkLst>
        </pc:picChg>
        <pc:picChg chg="del">
          <ac:chgData name="Paul Woodward" userId="afca6096-33c4-4076-b066-b130de02360d" providerId="ADAL" clId="{F1C1791B-A35C-4294-8E51-B62AC67FE157}" dt="2024-06-26T10:18:12.917" v="3296" actId="478"/>
          <ac:picMkLst>
            <pc:docMk/>
            <pc:sldMk cId="1040799957" sldId="1609"/>
            <ac:picMk id="25" creationId="{14148BA1-2FB1-EFAA-AAEF-620399AE9468}"/>
          </ac:picMkLst>
        </pc:picChg>
        <pc:picChg chg="del">
          <ac:chgData name="Paul Woodward" userId="afca6096-33c4-4076-b066-b130de02360d" providerId="ADAL" clId="{F1C1791B-A35C-4294-8E51-B62AC67FE157}" dt="2024-06-26T10:18:13.412" v="3297" actId="478"/>
          <ac:picMkLst>
            <pc:docMk/>
            <pc:sldMk cId="1040799957" sldId="1609"/>
            <ac:picMk id="27" creationId="{4D64CA83-68B6-BE24-EBA5-6950681963F2}"/>
          </ac:picMkLst>
        </pc:picChg>
      </pc:sldChg>
      <pc:sldChg chg="addSp delSp modSp add del mod">
        <pc:chgData name="Paul Woodward" userId="afca6096-33c4-4076-b066-b130de02360d" providerId="ADAL" clId="{F1C1791B-A35C-4294-8E51-B62AC67FE157}" dt="2024-06-25T14:57:15.177" v="1954" actId="2696"/>
        <pc:sldMkLst>
          <pc:docMk/>
          <pc:sldMk cId="2006840319" sldId="1609"/>
        </pc:sldMkLst>
        <pc:spChg chg="del">
          <ac:chgData name="Paul Woodward" userId="afca6096-33c4-4076-b066-b130de02360d" providerId="ADAL" clId="{F1C1791B-A35C-4294-8E51-B62AC67FE157}" dt="2024-06-25T14:53:54.854" v="1872" actId="478"/>
          <ac:spMkLst>
            <pc:docMk/>
            <pc:sldMk cId="2006840319" sldId="1609"/>
            <ac:spMk id="3" creationId="{5FC42C60-B951-E049-D5C4-FE7B287E34C8}"/>
          </ac:spMkLst>
        </pc:spChg>
        <pc:spChg chg="mod">
          <ac:chgData name="Paul Woodward" userId="afca6096-33c4-4076-b066-b130de02360d" providerId="ADAL" clId="{F1C1791B-A35C-4294-8E51-B62AC67FE157}" dt="2024-06-25T14:53:36.149" v="1868" actId="20577"/>
          <ac:spMkLst>
            <pc:docMk/>
            <pc:sldMk cId="2006840319" sldId="1609"/>
            <ac:spMk id="8" creationId="{5C75C0B7-44D3-CAED-C1B9-928BB291EE3F}"/>
          </ac:spMkLst>
        </pc:spChg>
        <pc:spChg chg="add mod">
          <ac:chgData name="Paul Woodward" userId="afca6096-33c4-4076-b066-b130de02360d" providerId="ADAL" clId="{F1C1791B-A35C-4294-8E51-B62AC67FE157}" dt="2024-06-25T14:54:51.494" v="1905" actId="20577"/>
          <ac:spMkLst>
            <pc:docMk/>
            <pc:sldMk cId="2006840319" sldId="1609"/>
            <ac:spMk id="9" creationId="{4D2A50AB-3B43-2E35-C486-F9F99736B204}"/>
          </ac:spMkLst>
        </pc:spChg>
        <pc:spChg chg="add mod">
          <ac:chgData name="Paul Woodward" userId="afca6096-33c4-4076-b066-b130de02360d" providerId="ADAL" clId="{F1C1791B-A35C-4294-8E51-B62AC67FE157}" dt="2024-06-25T14:53:51.843" v="1871" actId="1076"/>
          <ac:spMkLst>
            <pc:docMk/>
            <pc:sldMk cId="2006840319" sldId="1609"/>
            <ac:spMk id="10" creationId="{16E34540-D8A5-A41F-0F5B-83FA6D241756}"/>
          </ac:spMkLst>
        </pc:spChg>
        <pc:spChg chg="add mod">
          <ac:chgData name="Paul Woodward" userId="afca6096-33c4-4076-b066-b130de02360d" providerId="ADAL" clId="{F1C1791B-A35C-4294-8E51-B62AC67FE157}" dt="2024-06-25T14:53:51.843" v="1871" actId="1076"/>
          <ac:spMkLst>
            <pc:docMk/>
            <pc:sldMk cId="2006840319" sldId="1609"/>
            <ac:spMk id="11" creationId="{95F59996-F560-2458-7DCF-36DED5059EDC}"/>
          </ac:spMkLst>
        </pc:spChg>
        <pc:spChg chg="add mod">
          <ac:chgData name="Paul Woodward" userId="afca6096-33c4-4076-b066-b130de02360d" providerId="ADAL" clId="{F1C1791B-A35C-4294-8E51-B62AC67FE157}" dt="2024-06-25T14:53:51.843" v="1871" actId="1076"/>
          <ac:spMkLst>
            <pc:docMk/>
            <pc:sldMk cId="2006840319" sldId="1609"/>
            <ac:spMk id="12" creationId="{05F15942-C40E-A2CC-9FBB-9F3525D2DD93}"/>
          </ac:spMkLst>
        </pc:spChg>
        <pc:picChg chg="del">
          <ac:chgData name="Paul Woodward" userId="afca6096-33c4-4076-b066-b130de02360d" providerId="ADAL" clId="{F1C1791B-A35C-4294-8E51-B62AC67FE157}" dt="2024-06-25T14:53:31.478" v="1847" actId="478"/>
          <ac:picMkLst>
            <pc:docMk/>
            <pc:sldMk cId="2006840319" sldId="1609"/>
            <ac:picMk id="25" creationId="{14148BA1-2FB1-EFAA-AAEF-620399AE9468}"/>
          </ac:picMkLst>
        </pc:picChg>
        <pc:picChg chg="del">
          <ac:chgData name="Paul Woodward" userId="afca6096-33c4-4076-b066-b130de02360d" providerId="ADAL" clId="{F1C1791B-A35C-4294-8E51-B62AC67FE157}" dt="2024-06-25T14:53:30.974" v="1846" actId="478"/>
          <ac:picMkLst>
            <pc:docMk/>
            <pc:sldMk cId="2006840319" sldId="1609"/>
            <ac:picMk id="27" creationId="{4D64CA83-68B6-BE24-EBA5-6950681963F2}"/>
          </ac:picMkLst>
        </pc:picChg>
      </pc:sldChg>
      <pc:sldChg chg="addSp delSp modSp add mod ord">
        <pc:chgData name="Paul Woodward" userId="afca6096-33c4-4076-b066-b130de02360d" providerId="ADAL" clId="{F1C1791B-A35C-4294-8E51-B62AC67FE157}" dt="2024-07-01T13:55:48.702" v="10927"/>
        <pc:sldMkLst>
          <pc:docMk/>
          <pc:sldMk cId="2712283814" sldId="1610"/>
        </pc:sldMkLst>
        <pc:spChg chg="mod">
          <ac:chgData name="Paul Woodward" userId="afca6096-33c4-4076-b066-b130de02360d" providerId="ADAL" clId="{F1C1791B-A35C-4294-8E51-B62AC67FE157}" dt="2024-07-01T12:08:41.365" v="7156" actId="20577"/>
          <ac:spMkLst>
            <pc:docMk/>
            <pc:sldMk cId="2712283814" sldId="1610"/>
            <ac:spMk id="3" creationId="{A62E6604-4447-93A2-5C1F-F9DB7277507C}"/>
          </ac:spMkLst>
        </pc:spChg>
        <pc:spChg chg="mod">
          <ac:chgData name="Paul Woodward" userId="afca6096-33c4-4076-b066-b130de02360d" providerId="ADAL" clId="{F1C1791B-A35C-4294-8E51-B62AC67FE157}" dt="2024-06-26T12:08:31.372" v="3739" actId="20577"/>
          <ac:spMkLst>
            <pc:docMk/>
            <pc:sldMk cId="2712283814" sldId="1610"/>
            <ac:spMk id="10" creationId="{F67D34FB-2758-97F3-5CF2-4426F5657051}"/>
          </ac:spMkLst>
        </pc:spChg>
        <pc:spChg chg="del">
          <ac:chgData name="Paul Woodward" userId="afca6096-33c4-4076-b066-b130de02360d" providerId="ADAL" clId="{F1C1791B-A35C-4294-8E51-B62AC67FE157}" dt="2024-06-26T12:08:34.241" v="3740" actId="478"/>
          <ac:spMkLst>
            <pc:docMk/>
            <pc:sldMk cId="2712283814" sldId="1610"/>
            <ac:spMk id="14" creationId="{B5B50C0C-A714-4E0F-8FE1-5AFB9023CCCA}"/>
          </ac:spMkLst>
        </pc:spChg>
        <pc:spChg chg="del">
          <ac:chgData name="Paul Woodward" userId="afca6096-33c4-4076-b066-b130de02360d" providerId="ADAL" clId="{F1C1791B-A35C-4294-8E51-B62AC67FE157}" dt="2024-06-26T12:08:36.023" v="3741" actId="478"/>
          <ac:spMkLst>
            <pc:docMk/>
            <pc:sldMk cId="2712283814" sldId="1610"/>
            <ac:spMk id="15" creationId="{31AB6031-BFF7-4075-BB4E-5537D55E7813}"/>
          </ac:spMkLst>
        </pc:spChg>
        <pc:spChg chg="del">
          <ac:chgData name="Paul Woodward" userId="afca6096-33c4-4076-b066-b130de02360d" providerId="ADAL" clId="{F1C1791B-A35C-4294-8E51-B62AC67FE157}" dt="2024-06-26T12:08:37.405" v="3742" actId="478"/>
          <ac:spMkLst>
            <pc:docMk/>
            <pc:sldMk cId="2712283814" sldId="1610"/>
            <ac:spMk id="16" creationId="{EBC22BCA-0458-4C86-B9A6-14B5D3BB9F6A}"/>
          </ac:spMkLst>
        </pc:spChg>
        <pc:picChg chg="add mod">
          <ac:chgData name="Paul Woodward" userId="afca6096-33c4-4076-b066-b130de02360d" providerId="ADAL" clId="{F1C1791B-A35C-4294-8E51-B62AC67FE157}" dt="2024-07-01T12:09:01.808" v="7165" actId="14100"/>
          <ac:picMkLst>
            <pc:docMk/>
            <pc:sldMk cId="2712283814" sldId="1610"/>
            <ac:picMk id="6" creationId="{2BD34EA3-299D-56C7-9FFA-5A86CE97D14E}"/>
          </ac:picMkLst>
        </pc:picChg>
        <pc:picChg chg="add mod">
          <ac:chgData name="Paul Woodward" userId="afca6096-33c4-4076-b066-b130de02360d" providerId="ADAL" clId="{F1C1791B-A35C-4294-8E51-B62AC67FE157}" dt="2024-07-01T12:08:57.419" v="7163" actId="1076"/>
          <ac:picMkLst>
            <pc:docMk/>
            <pc:sldMk cId="2712283814" sldId="1610"/>
            <ac:picMk id="8" creationId="{0A2CED6D-6A35-8DBD-3D1C-C5B62AD152EF}"/>
          </ac:picMkLst>
        </pc:picChg>
      </pc:sldChg>
      <pc:sldChg chg="addSp delSp modSp add mod ord">
        <pc:chgData name="Paul Woodward" userId="afca6096-33c4-4076-b066-b130de02360d" providerId="ADAL" clId="{F1C1791B-A35C-4294-8E51-B62AC67FE157}" dt="2024-07-01T13:09:02.489" v="10380" actId="14100"/>
        <pc:sldMkLst>
          <pc:docMk/>
          <pc:sldMk cId="1807356148" sldId="1611"/>
        </pc:sldMkLst>
        <pc:spChg chg="mod">
          <ac:chgData name="Paul Woodward" userId="afca6096-33c4-4076-b066-b130de02360d" providerId="ADAL" clId="{F1C1791B-A35C-4294-8E51-B62AC67FE157}" dt="2024-07-01T12:30:16.221" v="9580" actId="1076"/>
          <ac:spMkLst>
            <pc:docMk/>
            <pc:sldMk cId="1807356148" sldId="1611"/>
            <ac:spMk id="3" creationId="{A62E6604-4447-93A2-5C1F-F9DB7277507C}"/>
          </ac:spMkLst>
        </pc:spChg>
        <pc:spChg chg="mod">
          <ac:chgData name="Paul Woodward" userId="afca6096-33c4-4076-b066-b130de02360d" providerId="ADAL" clId="{F1C1791B-A35C-4294-8E51-B62AC67FE157}" dt="2024-07-01T12:28:34.478" v="9182" actId="20577"/>
          <ac:spMkLst>
            <pc:docMk/>
            <pc:sldMk cId="1807356148" sldId="1611"/>
            <ac:spMk id="10" creationId="{F67D34FB-2758-97F3-5CF2-4426F5657051}"/>
          </ac:spMkLst>
        </pc:spChg>
        <pc:picChg chg="add del mod">
          <ac:chgData name="Paul Woodward" userId="afca6096-33c4-4076-b066-b130de02360d" providerId="ADAL" clId="{F1C1791B-A35C-4294-8E51-B62AC67FE157}" dt="2024-07-01T12:28:47.724" v="9191" actId="478"/>
          <ac:picMkLst>
            <pc:docMk/>
            <pc:sldMk cId="1807356148" sldId="1611"/>
            <ac:picMk id="4" creationId="{CB59F0ED-6C23-6851-C793-B16C8E645A50}"/>
          </ac:picMkLst>
        </pc:picChg>
        <pc:picChg chg="add del mod">
          <ac:chgData name="Paul Woodward" userId="afca6096-33c4-4076-b066-b130de02360d" providerId="ADAL" clId="{F1C1791B-A35C-4294-8E51-B62AC67FE157}" dt="2024-07-01T12:16:06.140" v="7430" actId="478"/>
          <ac:picMkLst>
            <pc:docMk/>
            <pc:sldMk cId="1807356148" sldId="1611"/>
            <ac:picMk id="6" creationId="{2D0E2D1B-908E-16D8-711E-BAC29A425EA3}"/>
          </ac:picMkLst>
        </pc:picChg>
        <pc:picChg chg="add del mod">
          <ac:chgData name="Paul Woodward" userId="afca6096-33c4-4076-b066-b130de02360d" providerId="ADAL" clId="{F1C1791B-A35C-4294-8E51-B62AC67FE157}" dt="2024-07-01T12:28:46.445" v="9189" actId="478"/>
          <ac:picMkLst>
            <pc:docMk/>
            <pc:sldMk cId="1807356148" sldId="1611"/>
            <ac:picMk id="7" creationId="{A7F5510F-9FC7-9912-31F5-D92F43B4C99A}"/>
          </ac:picMkLst>
        </pc:picChg>
        <pc:picChg chg="add del mod">
          <ac:chgData name="Paul Woodward" userId="afca6096-33c4-4076-b066-b130de02360d" providerId="ADAL" clId="{F1C1791B-A35C-4294-8E51-B62AC67FE157}" dt="2024-07-01T12:28:47.157" v="9190" actId="478"/>
          <ac:picMkLst>
            <pc:docMk/>
            <pc:sldMk cId="1807356148" sldId="1611"/>
            <ac:picMk id="8" creationId="{500F2F07-898E-679C-9E5B-CDDBB462BEC5}"/>
          </ac:picMkLst>
        </pc:picChg>
        <pc:picChg chg="add mod">
          <ac:chgData name="Paul Woodward" userId="afca6096-33c4-4076-b066-b130de02360d" providerId="ADAL" clId="{F1C1791B-A35C-4294-8E51-B62AC67FE157}" dt="2024-07-01T13:09:00.139" v="10379" actId="1076"/>
          <ac:picMkLst>
            <pc:docMk/>
            <pc:sldMk cId="1807356148" sldId="1611"/>
            <ac:picMk id="9" creationId="{AA2E2720-06AF-6022-D624-EFFD7A91CB72}"/>
          </ac:picMkLst>
        </pc:picChg>
        <pc:picChg chg="add mod">
          <ac:chgData name="Paul Woodward" userId="afca6096-33c4-4076-b066-b130de02360d" providerId="ADAL" clId="{F1C1791B-A35C-4294-8E51-B62AC67FE157}" dt="2024-07-01T13:09:02.489" v="10380" actId="14100"/>
          <ac:picMkLst>
            <pc:docMk/>
            <pc:sldMk cId="1807356148" sldId="1611"/>
            <ac:picMk id="1026" creationId="{BD759B53-C6D3-3B12-51C1-790B8553F6B5}"/>
          </ac:picMkLst>
        </pc:picChg>
      </pc:sldChg>
      <pc:sldChg chg="addSp delSp modSp add mod">
        <pc:chgData name="Paul Woodward" userId="afca6096-33c4-4076-b066-b130de02360d" providerId="ADAL" clId="{F1C1791B-A35C-4294-8E51-B62AC67FE157}" dt="2024-07-01T12:24:59.690" v="8649" actId="1076"/>
        <pc:sldMkLst>
          <pc:docMk/>
          <pc:sldMk cId="1457068450" sldId="1612"/>
        </pc:sldMkLst>
        <pc:spChg chg="mod">
          <ac:chgData name="Paul Woodward" userId="afca6096-33c4-4076-b066-b130de02360d" providerId="ADAL" clId="{F1C1791B-A35C-4294-8E51-B62AC67FE157}" dt="2024-07-01T12:24:59.690" v="8649" actId="1076"/>
          <ac:spMkLst>
            <pc:docMk/>
            <pc:sldMk cId="1457068450" sldId="1612"/>
            <ac:spMk id="3" creationId="{A62E6604-4447-93A2-5C1F-F9DB7277507C}"/>
          </ac:spMkLst>
        </pc:spChg>
        <pc:picChg chg="add mod ord modCrop">
          <ac:chgData name="Paul Woodward" userId="afca6096-33c4-4076-b066-b130de02360d" providerId="ADAL" clId="{F1C1791B-A35C-4294-8E51-B62AC67FE157}" dt="2024-07-01T12:21:58.091" v="8359" actId="167"/>
          <ac:picMkLst>
            <pc:docMk/>
            <pc:sldMk cId="1457068450" sldId="1612"/>
            <ac:picMk id="4" creationId="{89EF9AC8-8319-E9C5-527D-1C1B0A134ACE}"/>
          </ac:picMkLst>
        </pc:picChg>
        <pc:picChg chg="del">
          <ac:chgData name="Paul Woodward" userId="afca6096-33c4-4076-b066-b130de02360d" providerId="ADAL" clId="{F1C1791B-A35C-4294-8E51-B62AC67FE157}" dt="2024-06-26T12:10:23.967" v="3773" actId="478"/>
          <ac:picMkLst>
            <pc:docMk/>
            <pc:sldMk cId="1457068450" sldId="1612"/>
            <ac:picMk id="4" creationId="{CB59F0ED-6C23-6851-C793-B16C8E645A50}"/>
          </ac:picMkLst>
        </pc:picChg>
        <pc:picChg chg="del">
          <ac:chgData name="Paul Woodward" userId="afca6096-33c4-4076-b066-b130de02360d" providerId="ADAL" clId="{F1C1791B-A35C-4294-8E51-B62AC67FE157}" dt="2024-06-26T12:10:24.896" v="3774" actId="478"/>
          <ac:picMkLst>
            <pc:docMk/>
            <pc:sldMk cId="1457068450" sldId="1612"/>
            <ac:picMk id="6" creationId="{2D0E2D1B-908E-16D8-711E-BAC29A425EA3}"/>
          </ac:picMkLst>
        </pc:picChg>
        <pc:picChg chg="del">
          <ac:chgData name="Paul Woodward" userId="afca6096-33c4-4076-b066-b130de02360d" providerId="ADAL" clId="{F1C1791B-A35C-4294-8E51-B62AC67FE157}" dt="2024-06-26T12:10:22.912" v="3771" actId="478"/>
          <ac:picMkLst>
            <pc:docMk/>
            <pc:sldMk cId="1457068450" sldId="1612"/>
            <ac:picMk id="7" creationId="{A7F5510F-9FC7-9912-31F5-D92F43B4C99A}"/>
          </ac:picMkLst>
        </pc:picChg>
        <pc:picChg chg="del">
          <ac:chgData name="Paul Woodward" userId="afca6096-33c4-4076-b066-b130de02360d" providerId="ADAL" clId="{F1C1791B-A35C-4294-8E51-B62AC67FE157}" dt="2024-06-26T12:10:23.526" v="3772" actId="478"/>
          <ac:picMkLst>
            <pc:docMk/>
            <pc:sldMk cId="1457068450" sldId="1612"/>
            <ac:picMk id="8" creationId="{500F2F07-898E-679C-9E5B-CDDBB462BEC5}"/>
          </ac:picMkLst>
        </pc:picChg>
      </pc:sldChg>
      <pc:sldChg chg="addSp delSp modSp add mod">
        <pc:chgData name="Paul Woodward" userId="afca6096-33c4-4076-b066-b130de02360d" providerId="ADAL" clId="{F1C1791B-A35C-4294-8E51-B62AC67FE157}" dt="2024-07-01T13:10:54.438" v="10402" actId="478"/>
        <pc:sldMkLst>
          <pc:docMk/>
          <pc:sldMk cId="2489315137" sldId="1613"/>
        </pc:sldMkLst>
        <pc:spChg chg="mod">
          <ac:chgData name="Paul Woodward" userId="afca6096-33c4-4076-b066-b130de02360d" providerId="ADAL" clId="{F1C1791B-A35C-4294-8E51-B62AC67FE157}" dt="2024-07-01T12:27:36.960" v="9045" actId="27636"/>
          <ac:spMkLst>
            <pc:docMk/>
            <pc:sldMk cId="2489315137" sldId="1613"/>
            <ac:spMk id="3" creationId="{A62E6604-4447-93A2-5C1F-F9DB7277507C}"/>
          </ac:spMkLst>
        </pc:spChg>
        <pc:spChg chg="mod">
          <ac:chgData name="Paul Woodward" userId="afca6096-33c4-4076-b066-b130de02360d" providerId="ADAL" clId="{F1C1791B-A35C-4294-8E51-B62AC67FE157}" dt="2024-06-26T12:10:37.462" v="3793" actId="20577"/>
          <ac:spMkLst>
            <pc:docMk/>
            <pc:sldMk cId="2489315137" sldId="1613"/>
            <ac:spMk id="10" creationId="{F67D34FB-2758-97F3-5CF2-4426F5657051}"/>
          </ac:spMkLst>
        </pc:spChg>
        <pc:picChg chg="add del mod">
          <ac:chgData name="Paul Woodward" userId="afca6096-33c4-4076-b066-b130de02360d" providerId="ADAL" clId="{F1C1791B-A35C-4294-8E51-B62AC67FE157}" dt="2024-07-01T13:10:54.438" v="10402" actId="478"/>
          <ac:picMkLst>
            <pc:docMk/>
            <pc:sldMk cId="2489315137" sldId="1613"/>
            <ac:picMk id="6" creationId="{1EE831A7-D662-FBD7-21FD-D623853896C1}"/>
          </ac:picMkLst>
        </pc:picChg>
      </pc:sldChg>
      <pc:sldChg chg="addSp modSp add mod ord">
        <pc:chgData name="Paul Woodward" userId="afca6096-33c4-4076-b066-b130de02360d" providerId="ADAL" clId="{F1C1791B-A35C-4294-8E51-B62AC67FE157}" dt="2024-07-01T13:55:50.183" v="10929"/>
        <pc:sldMkLst>
          <pc:docMk/>
          <pc:sldMk cId="1519952315" sldId="1614"/>
        </pc:sldMkLst>
        <pc:spChg chg="mod">
          <ac:chgData name="Paul Woodward" userId="afca6096-33c4-4076-b066-b130de02360d" providerId="ADAL" clId="{F1C1791B-A35C-4294-8E51-B62AC67FE157}" dt="2024-07-01T12:09:44.079" v="7314" actId="20577"/>
          <ac:spMkLst>
            <pc:docMk/>
            <pc:sldMk cId="1519952315" sldId="1614"/>
            <ac:spMk id="3" creationId="{A62E6604-4447-93A2-5C1F-F9DB7277507C}"/>
          </ac:spMkLst>
        </pc:spChg>
        <pc:picChg chg="add mod">
          <ac:chgData name="Paul Woodward" userId="afca6096-33c4-4076-b066-b130de02360d" providerId="ADAL" clId="{F1C1791B-A35C-4294-8E51-B62AC67FE157}" dt="2024-07-01T12:09:51.195" v="7317" actId="14100"/>
          <ac:picMkLst>
            <pc:docMk/>
            <pc:sldMk cId="1519952315" sldId="1614"/>
            <ac:picMk id="6" creationId="{B4A7B22B-5A5C-8602-E1B2-5771D2CCFABE}"/>
          </ac:picMkLst>
        </pc:picChg>
      </pc:sldChg>
      <pc:sldChg chg="addSp delSp modSp add mod">
        <pc:chgData name="Paul Woodward" userId="afca6096-33c4-4076-b066-b130de02360d" providerId="ADAL" clId="{F1C1791B-A35C-4294-8E51-B62AC67FE157}" dt="2024-07-01T12:20:49.081" v="8347" actId="1076"/>
        <pc:sldMkLst>
          <pc:docMk/>
          <pc:sldMk cId="2978389944" sldId="1615"/>
        </pc:sldMkLst>
        <pc:spChg chg="mod">
          <ac:chgData name="Paul Woodward" userId="afca6096-33c4-4076-b066-b130de02360d" providerId="ADAL" clId="{F1C1791B-A35C-4294-8E51-B62AC67FE157}" dt="2024-07-01T12:20:49.081" v="8347" actId="1076"/>
          <ac:spMkLst>
            <pc:docMk/>
            <pc:sldMk cId="2978389944" sldId="1615"/>
            <ac:spMk id="3" creationId="{A62E6604-4447-93A2-5C1F-F9DB7277507C}"/>
          </ac:spMkLst>
        </pc:spChg>
        <pc:spChg chg="mod">
          <ac:chgData name="Paul Woodward" userId="afca6096-33c4-4076-b066-b130de02360d" providerId="ADAL" clId="{F1C1791B-A35C-4294-8E51-B62AC67FE157}" dt="2024-06-26T12:33:07.546" v="3884" actId="20577"/>
          <ac:spMkLst>
            <pc:docMk/>
            <pc:sldMk cId="2978389944" sldId="1615"/>
            <ac:spMk id="10" creationId="{F67D34FB-2758-97F3-5CF2-4426F5657051}"/>
          </ac:spMkLst>
        </pc:spChg>
        <pc:picChg chg="del">
          <ac:chgData name="Paul Woodward" userId="afca6096-33c4-4076-b066-b130de02360d" providerId="ADAL" clId="{F1C1791B-A35C-4294-8E51-B62AC67FE157}" dt="2024-07-01T12:18:29.344" v="7692" actId="478"/>
          <ac:picMkLst>
            <pc:docMk/>
            <pc:sldMk cId="2978389944" sldId="1615"/>
            <ac:picMk id="4" creationId="{CB59F0ED-6C23-6851-C793-B16C8E645A50}"/>
          </ac:picMkLst>
        </pc:picChg>
        <pc:picChg chg="del">
          <ac:chgData name="Paul Woodward" userId="afca6096-33c4-4076-b066-b130de02360d" providerId="ADAL" clId="{F1C1791B-A35C-4294-8E51-B62AC67FE157}" dt="2024-07-01T12:18:30.634" v="7693" actId="478"/>
          <ac:picMkLst>
            <pc:docMk/>
            <pc:sldMk cId="2978389944" sldId="1615"/>
            <ac:picMk id="6" creationId="{2D0E2D1B-908E-16D8-711E-BAC29A425EA3}"/>
          </ac:picMkLst>
        </pc:picChg>
        <pc:picChg chg="del">
          <ac:chgData name="Paul Woodward" userId="afca6096-33c4-4076-b066-b130de02360d" providerId="ADAL" clId="{F1C1791B-A35C-4294-8E51-B62AC67FE157}" dt="2024-07-01T12:18:27.770" v="7690" actId="478"/>
          <ac:picMkLst>
            <pc:docMk/>
            <pc:sldMk cId="2978389944" sldId="1615"/>
            <ac:picMk id="7" creationId="{A7F5510F-9FC7-9912-31F5-D92F43B4C99A}"/>
          </ac:picMkLst>
        </pc:picChg>
        <pc:picChg chg="del">
          <ac:chgData name="Paul Woodward" userId="afca6096-33c4-4076-b066-b130de02360d" providerId="ADAL" clId="{F1C1791B-A35C-4294-8E51-B62AC67FE157}" dt="2024-07-01T12:18:28.489" v="7691" actId="478"/>
          <ac:picMkLst>
            <pc:docMk/>
            <pc:sldMk cId="2978389944" sldId="1615"/>
            <ac:picMk id="8" creationId="{500F2F07-898E-679C-9E5B-CDDBB462BEC5}"/>
          </ac:picMkLst>
        </pc:picChg>
        <pc:picChg chg="add mod">
          <ac:chgData name="Paul Woodward" userId="afca6096-33c4-4076-b066-b130de02360d" providerId="ADAL" clId="{F1C1791B-A35C-4294-8E51-B62AC67FE157}" dt="2024-07-01T12:18:33.228" v="7694" actId="1076"/>
          <ac:picMkLst>
            <pc:docMk/>
            <pc:sldMk cId="2978389944" sldId="1615"/>
            <ac:picMk id="11" creationId="{9E97A7B2-28CD-3733-7878-72D6DC4DEE15}"/>
          </ac:picMkLst>
        </pc:picChg>
      </pc:sldChg>
      <pc:sldChg chg="addSp delSp modSp add mod">
        <pc:chgData name="Paul Woodward" userId="afca6096-33c4-4076-b066-b130de02360d" providerId="ADAL" clId="{F1C1791B-A35C-4294-8E51-B62AC67FE157}" dt="2024-07-01T12:06:02.787" v="6576" actId="1076"/>
        <pc:sldMkLst>
          <pc:docMk/>
          <pc:sldMk cId="1858608485" sldId="1616"/>
        </pc:sldMkLst>
        <pc:spChg chg="del">
          <ac:chgData name="Paul Woodward" userId="afca6096-33c4-4076-b066-b130de02360d" providerId="ADAL" clId="{F1C1791B-A35C-4294-8E51-B62AC67FE157}" dt="2024-07-01T12:03:14.031" v="6521" actId="478"/>
          <ac:spMkLst>
            <pc:docMk/>
            <pc:sldMk cId="1858608485" sldId="1616"/>
            <ac:spMk id="3" creationId="{A62E6604-4447-93A2-5C1F-F9DB7277507C}"/>
          </ac:spMkLst>
        </pc:spChg>
        <pc:spChg chg="mod">
          <ac:chgData name="Paul Woodward" userId="afca6096-33c4-4076-b066-b130de02360d" providerId="ADAL" clId="{F1C1791B-A35C-4294-8E51-B62AC67FE157}" dt="2024-07-01T12:06:02.787" v="6576" actId="1076"/>
          <ac:spMkLst>
            <pc:docMk/>
            <pc:sldMk cId="1858608485" sldId="1616"/>
            <ac:spMk id="14" creationId="{B5B50C0C-A714-4E0F-8FE1-5AFB9023CCCA}"/>
          </ac:spMkLst>
        </pc:spChg>
        <pc:spChg chg="mod">
          <ac:chgData name="Paul Woodward" userId="afca6096-33c4-4076-b066-b130de02360d" providerId="ADAL" clId="{F1C1791B-A35C-4294-8E51-B62AC67FE157}" dt="2024-07-01T12:06:00.432" v="6575" actId="1076"/>
          <ac:spMkLst>
            <pc:docMk/>
            <pc:sldMk cId="1858608485" sldId="1616"/>
            <ac:spMk id="15" creationId="{31AB6031-BFF7-4075-BB4E-5537D55E7813}"/>
          </ac:spMkLst>
        </pc:spChg>
        <pc:spChg chg="mod">
          <ac:chgData name="Paul Woodward" userId="afca6096-33c4-4076-b066-b130de02360d" providerId="ADAL" clId="{F1C1791B-A35C-4294-8E51-B62AC67FE157}" dt="2024-07-01T12:03:55.795" v="6535" actId="1076"/>
          <ac:spMkLst>
            <pc:docMk/>
            <pc:sldMk cId="1858608485" sldId="1616"/>
            <ac:spMk id="16" creationId="{EBC22BCA-0458-4C86-B9A6-14B5D3BB9F6A}"/>
          </ac:spMkLst>
        </pc:spChg>
        <pc:grpChg chg="add mod">
          <ac:chgData name="Paul Woodward" userId="afca6096-33c4-4076-b066-b130de02360d" providerId="ADAL" clId="{F1C1791B-A35C-4294-8E51-B62AC67FE157}" dt="2024-07-01T12:04:44.531" v="6552" actId="164"/>
          <ac:grpSpMkLst>
            <pc:docMk/>
            <pc:sldMk cId="1858608485" sldId="1616"/>
            <ac:grpSpMk id="9" creationId="{B95FFD45-B351-0B71-54B3-CCDA613F3C2F}"/>
          </ac:grpSpMkLst>
        </pc:grpChg>
        <pc:grpChg chg="add mod">
          <ac:chgData name="Paul Woodward" userId="afca6096-33c4-4076-b066-b130de02360d" providerId="ADAL" clId="{F1C1791B-A35C-4294-8E51-B62AC67FE157}" dt="2024-07-01T12:04:44.531" v="6552" actId="164"/>
          <ac:grpSpMkLst>
            <pc:docMk/>
            <pc:sldMk cId="1858608485" sldId="1616"/>
            <ac:grpSpMk id="11" creationId="{3F47C0AB-48E5-4E49-7FE0-D0BA587A7094}"/>
          </ac:grpSpMkLst>
        </pc:grpChg>
        <pc:grpChg chg="add mod">
          <ac:chgData name="Paul Woodward" userId="afca6096-33c4-4076-b066-b130de02360d" providerId="ADAL" clId="{F1C1791B-A35C-4294-8E51-B62AC67FE157}" dt="2024-07-01T12:04:44.531" v="6552" actId="164"/>
          <ac:grpSpMkLst>
            <pc:docMk/>
            <pc:sldMk cId="1858608485" sldId="1616"/>
            <ac:grpSpMk id="17" creationId="{66926042-FEAC-EC56-D73A-7BF4A5951D22}"/>
          </ac:grpSpMkLst>
        </pc:grpChg>
        <pc:grpChg chg="add mod">
          <ac:chgData name="Paul Woodward" userId="afca6096-33c4-4076-b066-b130de02360d" providerId="ADAL" clId="{F1C1791B-A35C-4294-8E51-B62AC67FE157}" dt="2024-07-01T12:04:44.531" v="6552" actId="164"/>
          <ac:grpSpMkLst>
            <pc:docMk/>
            <pc:sldMk cId="1858608485" sldId="1616"/>
            <ac:grpSpMk id="20" creationId="{938DDF07-1CFE-EDEE-89D3-A5813FE350CB}"/>
          </ac:grpSpMkLst>
        </pc:grpChg>
        <pc:grpChg chg="add mod">
          <ac:chgData name="Paul Woodward" userId="afca6096-33c4-4076-b066-b130de02360d" providerId="ADAL" clId="{F1C1791B-A35C-4294-8E51-B62AC67FE157}" dt="2024-07-01T12:05:00.551" v="6557" actId="164"/>
          <ac:grpSpMkLst>
            <pc:docMk/>
            <pc:sldMk cId="1858608485" sldId="1616"/>
            <ac:grpSpMk id="23" creationId="{A1B9DA66-8B3F-DD4E-1DC6-B8CAAF6EBBAE}"/>
          </ac:grpSpMkLst>
        </pc:grpChg>
        <pc:grpChg chg="add mod">
          <ac:chgData name="Paul Woodward" userId="afca6096-33c4-4076-b066-b130de02360d" providerId="ADAL" clId="{F1C1791B-A35C-4294-8E51-B62AC67FE157}" dt="2024-07-01T12:05:00.551" v="6557" actId="164"/>
          <ac:grpSpMkLst>
            <pc:docMk/>
            <pc:sldMk cId="1858608485" sldId="1616"/>
            <ac:grpSpMk id="24" creationId="{8AC5BFE3-F520-37B8-D2C5-8C2F8DFB8A63}"/>
          </ac:grpSpMkLst>
        </pc:grpChg>
        <pc:grpChg chg="mod">
          <ac:chgData name="Paul Woodward" userId="afca6096-33c4-4076-b066-b130de02360d" providerId="ADAL" clId="{F1C1791B-A35C-4294-8E51-B62AC67FE157}" dt="2024-07-01T12:04:49.366" v="6555"/>
          <ac:grpSpMkLst>
            <pc:docMk/>
            <pc:sldMk cId="1858608485" sldId="1616"/>
            <ac:grpSpMk id="25" creationId="{E8CCA001-FA76-C8B2-709B-3C85E1176C21}"/>
          </ac:grpSpMkLst>
        </pc:grpChg>
        <pc:grpChg chg="mod">
          <ac:chgData name="Paul Woodward" userId="afca6096-33c4-4076-b066-b130de02360d" providerId="ADAL" clId="{F1C1791B-A35C-4294-8E51-B62AC67FE157}" dt="2024-07-01T12:04:49.366" v="6555"/>
          <ac:grpSpMkLst>
            <pc:docMk/>
            <pc:sldMk cId="1858608485" sldId="1616"/>
            <ac:grpSpMk id="26" creationId="{5AB48600-D67F-8552-EBE7-75A50891D786}"/>
          </ac:grpSpMkLst>
        </pc:grpChg>
        <pc:grpChg chg="mod">
          <ac:chgData name="Paul Woodward" userId="afca6096-33c4-4076-b066-b130de02360d" providerId="ADAL" clId="{F1C1791B-A35C-4294-8E51-B62AC67FE157}" dt="2024-07-01T12:04:49.366" v="6555"/>
          <ac:grpSpMkLst>
            <pc:docMk/>
            <pc:sldMk cId="1858608485" sldId="1616"/>
            <ac:grpSpMk id="27" creationId="{5036FA86-0559-3396-E762-0D86874A442F}"/>
          </ac:grpSpMkLst>
        </pc:grpChg>
        <pc:grpChg chg="mod">
          <ac:chgData name="Paul Woodward" userId="afca6096-33c4-4076-b066-b130de02360d" providerId="ADAL" clId="{F1C1791B-A35C-4294-8E51-B62AC67FE157}" dt="2024-07-01T12:04:49.366" v="6555"/>
          <ac:grpSpMkLst>
            <pc:docMk/>
            <pc:sldMk cId="1858608485" sldId="1616"/>
            <ac:grpSpMk id="28" creationId="{F1A256C3-63C9-7168-158C-B4CF5EFA90AC}"/>
          </ac:grpSpMkLst>
        </pc:grpChg>
        <pc:grpChg chg="add mod">
          <ac:chgData name="Paul Woodward" userId="afca6096-33c4-4076-b066-b130de02360d" providerId="ADAL" clId="{F1C1791B-A35C-4294-8E51-B62AC67FE157}" dt="2024-07-01T12:05:49.856" v="6572" actId="164"/>
          <ac:grpSpMkLst>
            <pc:docMk/>
            <pc:sldMk cId="1858608485" sldId="1616"/>
            <ac:grpSpMk id="37" creationId="{186A39CF-0419-8E69-1CB7-280099A2C656}"/>
          </ac:grpSpMkLst>
        </pc:grpChg>
        <pc:grpChg chg="add mod">
          <ac:chgData name="Paul Woodward" userId="afca6096-33c4-4076-b066-b130de02360d" providerId="ADAL" clId="{F1C1791B-A35C-4294-8E51-B62AC67FE157}" dt="2024-07-01T12:05:49.856" v="6572" actId="164"/>
          <ac:grpSpMkLst>
            <pc:docMk/>
            <pc:sldMk cId="1858608485" sldId="1616"/>
            <ac:grpSpMk id="38" creationId="{AF5EFBEF-2BD9-EC63-51CC-48293FA7AC1E}"/>
          </ac:grpSpMkLst>
        </pc:grpChg>
        <pc:grpChg chg="mod">
          <ac:chgData name="Paul Woodward" userId="afca6096-33c4-4076-b066-b130de02360d" providerId="ADAL" clId="{F1C1791B-A35C-4294-8E51-B62AC67FE157}" dt="2024-07-01T12:05:29.807" v="6565"/>
          <ac:grpSpMkLst>
            <pc:docMk/>
            <pc:sldMk cId="1858608485" sldId="1616"/>
            <ac:grpSpMk id="39" creationId="{731A6D6D-5993-43AC-4A35-99611A9BC5A2}"/>
          </ac:grpSpMkLst>
        </pc:grpChg>
        <pc:grpChg chg="mod">
          <ac:chgData name="Paul Woodward" userId="afca6096-33c4-4076-b066-b130de02360d" providerId="ADAL" clId="{F1C1791B-A35C-4294-8E51-B62AC67FE157}" dt="2024-07-01T12:05:29.807" v="6565"/>
          <ac:grpSpMkLst>
            <pc:docMk/>
            <pc:sldMk cId="1858608485" sldId="1616"/>
            <ac:grpSpMk id="40" creationId="{C6B4C7A3-63BA-4870-9042-DEDBE8BD1C26}"/>
          </ac:grpSpMkLst>
        </pc:grpChg>
        <pc:grpChg chg="mod">
          <ac:chgData name="Paul Woodward" userId="afca6096-33c4-4076-b066-b130de02360d" providerId="ADAL" clId="{F1C1791B-A35C-4294-8E51-B62AC67FE157}" dt="2024-07-01T12:05:29.807" v="6565"/>
          <ac:grpSpMkLst>
            <pc:docMk/>
            <pc:sldMk cId="1858608485" sldId="1616"/>
            <ac:grpSpMk id="41" creationId="{A2818EF8-398A-0B91-F9BD-0D0DB492A5A7}"/>
          </ac:grpSpMkLst>
        </pc:grpChg>
        <pc:grpChg chg="mod">
          <ac:chgData name="Paul Woodward" userId="afca6096-33c4-4076-b066-b130de02360d" providerId="ADAL" clId="{F1C1791B-A35C-4294-8E51-B62AC67FE157}" dt="2024-07-01T12:05:29.807" v="6565"/>
          <ac:grpSpMkLst>
            <pc:docMk/>
            <pc:sldMk cId="1858608485" sldId="1616"/>
            <ac:grpSpMk id="42" creationId="{5CE4C645-7533-AEAB-AA26-302812BE37D0}"/>
          </ac:grpSpMkLst>
        </pc:grpChg>
        <pc:grpChg chg="mod">
          <ac:chgData name="Paul Woodward" userId="afca6096-33c4-4076-b066-b130de02360d" providerId="ADAL" clId="{F1C1791B-A35C-4294-8E51-B62AC67FE157}" dt="2024-07-01T12:05:29.807" v="6565"/>
          <ac:grpSpMkLst>
            <pc:docMk/>
            <pc:sldMk cId="1858608485" sldId="1616"/>
            <ac:grpSpMk id="43" creationId="{84A95630-F9BE-B611-5458-8E5D5B7E8C68}"/>
          </ac:grpSpMkLst>
        </pc:grpChg>
        <pc:grpChg chg="mod">
          <ac:chgData name="Paul Woodward" userId="afca6096-33c4-4076-b066-b130de02360d" providerId="ADAL" clId="{F1C1791B-A35C-4294-8E51-B62AC67FE157}" dt="2024-07-01T12:05:29.807" v="6565"/>
          <ac:grpSpMkLst>
            <pc:docMk/>
            <pc:sldMk cId="1858608485" sldId="1616"/>
            <ac:grpSpMk id="44" creationId="{B40AD1A5-B0CD-A8BD-F2A3-DCA92D568033}"/>
          </ac:grpSpMkLst>
        </pc:grpChg>
        <pc:grpChg chg="mod">
          <ac:chgData name="Paul Woodward" userId="afca6096-33c4-4076-b066-b130de02360d" providerId="ADAL" clId="{F1C1791B-A35C-4294-8E51-B62AC67FE157}" dt="2024-07-01T12:05:29.807" v="6565"/>
          <ac:grpSpMkLst>
            <pc:docMk/>
            <pc:sldMk cId="1858608485" sldId="1616"/>
            <ac:grpSpMk id="53" creationId="{96A80ED7-F42C-9063-C370-0B7EB7767276}"/>
          </ac:grpSpMkLst>
        </pc:grpChg>
        <pc:grpChg chg="mod">
          <ac:chgData name="Paul Woodward" userId="afca6096-33c4-4076-b066-b130de02360d" providerId="ADAL" clId="{F1C1791B-A35C-4294-8E51-B62AC67FE157}" dt="2024-07-01T12:05:29.807" v="6565"/>
          <ac:grpSpMkLst>
            <pc:docMk/>
            <pc:sldMk cId="1858608485" sldId="1616"/>
            <ac:grpSpMk id="54" creationId="{D29A843C-89F1-F7AD-C579-FDC1F2AA1946}"/>
          </ac:grpSpMkLst>
        </pc:grpChg>
        <pc:grpChg chg="mod">
          <ac:chgData name="Paul Woodward" userId="afca6096-33c4-4076-b066-b130de02360d" providerId="ADAL" clId="{F1C1791B-A35C-4294-8E51-B62AC67FE157}" dt="2024-07-01T12:05:29.807" v="6565"/>
          <ac:grpSpMkLst>
            <pc:docMk/>
            <pc:sldMk cId="1858608485" sldId="1616"/>
            <ac:grpSpMk id="55" creationId="{31F6D8FD-41CB-53F3-0209-F517B4BED2A0}"/>
          </ac:grpSpMkLst>
        </pc:grpChg>
        <pc:grpChg chg="mod">
          <ac:chgData name="Paul Woodward" userId="afca6096-33c4-4076-b066-b130de02360d" providerId="ADAL" clId="{F1C1791B-A35C-4294-8E51-B62AC67FE157}" dt="2024-07-01T12:05:29.807" v="6565"/>
          <ac:grpSpMkLst>
            <pc:docMk/>
            <pc:sldMk cId="1858608485" sldId="1616"/>
            <ac:grpSpMk id="56" creationId="{CF07FAD7-7765-7878-99F4-7C85B6AB8078}"/>
          </ac:grpSpMkLst>
        </pc:grpChg>
        <pc:grpChg chg="add mod">
          <ac:chgData name="Paul Woodward" userId="afca6096-33c4-4076-b066-b130de02360d" providerId="ADAL" clId="{F1C1791B-A35C-4294-8E51-B62AC67FE157}" dt="2024-07-01T12:05:56.173" v="6574" actId="1076"/>
          <ac:grpSpMkLst>
            <pc:docMk/>
            <pc:sldMk cId="1858608485" sldId="1616"/>
            <ac:grpSpMk id="65" creationId="{2B1AFE6C-9E89-EDD0-673D-064AED3B01B0}"/>
          </ac:grpSpMkLst>
        </pc:grpChg>
        <pc:picChg chg="mod">
          <ac:chgData name="Paul Woodward" userId="afca6096-33c4-4076-b066-b130de02360d" providerId="ADAL" clId="{F1C1791B-A35C-4294-8E51-B62AC67FE157}" dt="2024-07-01T12:04:21.524" v="6542" actId="164"/>
          <ac:picMkLst>
            <pc:docMk/>
            <pc:sldMk cId="1858608485" sldId="1616"/>
            <ac:picMk id="4" creationId="{D7E18285-F5BF-6F4E-50EF-D0371475225D}"/>
          </ac:picMkLst>
        </pc:picChg>
        <pc:picChg chg="add mod">
          <ac:chgData name="Paul Woodward" userId="afca6096-33c4-4076-b066-b130de02360d" providerId="ADAL" clId="{F1C1791B-A35C-4294-8E51-B62AC67FE157}" dt="2024-07-01T12:05:10.644" v="6562" actId="1076"/>
          <ac:picMkLst>
            <pc:docMk/>
            <pc:sldMk cId="1858608485" sldId="1616"/>
            <ac:picMk id="6" creationId="{ABAE425F-F2D4-E94F-D9E6-4DE0C2A802F0}"/>
          </ac:picMkLst>
        </pc:picChg>
        <pc:picChg chg="add mod">
          <ac:chgData name="Paul Woodward" userId="afca6096-33c4-4076-b066-b130de02360d" providerId="ADAL" clId="{F1C1791B-A35C-4294-8E51-B62AC67FE157}" dt="2024-07-01T12:05:13.441" v="6563" actId="1076"/>
          <ac:picMkLst>
            <pc:docMk/>
            <pc:sldMk cId="1858608485" sldId="1616"/>
            <ac:picMk id="7" creationId="{2B0BE2D7-7891-A616-C440-95F67A5330D4}"/>
          </ac:picMkLst>
        </pc:picChg>
        <pc:picChg chg="add mod">
          <ac:chgData name="Paul Woodward" userId="afca6096-33c4-4076-b066-b130de02360d" providerId="ADAL" clId="{F1C1791B-A35C-4294-8E51-B62AC67FE157}" dt="2024-07-01T12:04:21.524" v="6542" actId="164"/>
          <ac:picMkLst>
            <pc:docMk/>
            <pc:sldMk cId="1858608485" sldId="1616"/>
            <ac:picMk id="8" creationId="{665ED3A9-07E3-5848-FE87-933AC1A4EF78}"/>
          </ac:picMkLst>
        </pc:picChg>
        <pc:picChg chg="mod">
          <ac:chgData name="Paul Woodward" userId="afca6096-33c4-4076-b066-b130de02360d" providerId="ADAL" clId="{F1C1791B-A35C-4294-8E51-B62AC67FE157}" dt="2024-07-01T12:04:26.787" v="6545"/>
          <ac:picMkLst>
            <pc:docMk/>
            <pc:sldMk cId="1858608485" sldId="1616"/>
            <ac:picMk id="12" creationId="{498F42AF-5C80-6292-A02F-C9F0442D2370}"/>
          </ac:picMkLst>
        </pc:picChg>
        <pc:picChg chg="mod">
          <ac:chgData name="Paul Woodward" userId="afca6096-33c4-4076-b066-b130de02360d" providerId="ADAL" clId="{F1C1791B-A35C-4294-8E51-B62AC67FE157}" dt="2024-07-01T12:04:26.787" v="6545"/>
          <ac:picMkLst>
            <pc:docMk/>
            <pc:sldMk cId="1858608485" sldId="1616"/>
            <ac:picMk id="13" creationId="{9F4853E6-29EB-FC8F-8428-F05885DA1C5F}"/>
          </ac:picMkLst>
        </pc:picChg>
        <pc:picChg chg="mod">
          <ac:chgData name="Paul Woodward" userId="afca6096-33c4-4076-b066-b130de02360d" providerId="ADAL" clId="{F1C1791B-A35C-4294-8E51-B62AC67FE157}" dt="2024-07-01T12:04:28.858" v="6547"/>
          <ac:picMkLst>
            <pc:docMk/>
            <pc:sldMk cId="1858608485" sldId="1616"/>
            <ac:picMk id="18" creationId="{E7EDAEDA-C25C-1616-C46F-733CBB939ED1}"/>
          </ac:picMkLst>
        </pc:picChg>
        <pc:picChg chg="mod">
          <ac:chgData name="Paul Woodward" userId="afca6096-33c4-4076-b066-b130de02360d" providerId="ADAL" clId="{F1C1791B-A35C-4294-8E51-B62AC67FE157}" dt="2024-07-01T12:04:28.858" v="6547"/>
          <ac:picMkLst>
            <pc:docMk/>
            <pc:sldMk cId="1858608485" sldId="1616"/>
            <ac:picMk id="19" creationId="{159057FA-7D13-1B66-26A3-5BFABE0CDA73}"/>
          </ac:picMkLst>
        </pc:picChg>
        <pc:picChg chg="mod">
          <ac:chgData name="Paul Woodward" userId="afca6096-33c4-4076-b066-b130de02360d" providerId="ADAL" clId="{F1C1791B-A35C-4294-8E51-B62AC67FE157}" dt="2024-07-01T12:04:32.995" v="6549"/>
          <ac:picMkLst>
            <pc:docMk/>
            <pc:sldMk cId="1858608485" sldId="1616"/>
            <ac:picMk id="21" creationId="{2295298A-5ADE-F982-B76C-D6C79BAE3079}"/>
          </ac:picMkLst>
        </pc:picChg>
        <pc:picChg chg="mod">
          <ac:chgData name="Paul Woodward" userId="afca6096-33c4-4076-b066-b130de02360d" providerId="ADAL" clId="{F1C1791B-A35C-4294-8E51-B62AC67FE157}" dt="2024-07-01T12:04:32.995" v="6549"/>
          <ac:picMkLst>
            <pc:docMk/>
            <pc:sldMk cId="1858608485" sldId="1616"/>
            <ac:picMk id="22" creationId="{F420EDD4-016B-C7A4-D84B-5F0374414868}"/>
          </ac:picMkLst>
        </pc:picChg>
        <pc:picChg chg="mod">
          <ac:chgData name="Paul Woodward" userId="afca6096-33c4-4076-b066-b130de02360d" providerId="ADAL" clId="{F1C1791B-A35C-4294-8E51-B62AC67FE157}" dt="2024-07-01T12:04:49.366" v="6555"/>
          <ac:picMkLst>
            <pc:docMk/>
            <pc:sldMk cId="1858608485" sldId="1616"/>
            <ac:picMk id="29" creationId="{8569FD7D-B619-622C-9AF3-743820722A6B}"/>
          </ac:picMkLst>
        </pc:picChg>
        <pc:picChg chg="mod">
          <ac:chgData name="Paul Woodward" userId="afca6096-33c4-4076-b066-b130de02360d" providerId="ADAL" clId="{F1C1791B-A35C-4294-8E51-B62AC67FE157}" dt="2024-07-01T12:04:49.366" v="6555"/>
          <ac:picMkLst>
            <pc:docMk/>
            <pc:sldMk cId="1858608485" sldId="1616"/>
            <ac:picMk id="30" creationId="{EB111F40-E467-2258-F225-9F61155A84DD}"/>
          </ac:picMkLst>
        </pc:picChg>
        <pc:picChg chg="mod">
          <ac:chgData name="Paul Woodward" userId="afca6096-33c4-4076-b066-b130de02360d" providerId="ADAL" clId="{F1C1791B-A35C-4294-8E51-B62AC67FE157}" dt="2024-07-01T12:04:49.366" v="6555"/>
          <ac:picMkLst>
            <pc:docMk/>
            <pc:sldMk cId="1858608485" sldId="1616"/>
            <ac:picMk id="31" creationId="{58B6148E-5721-5158-3D2B-D939BED93D35}"/>
          </ac:picMkLst>
        </pc:picChg>
        <pc:picChg chg="mod">
          <ac:chgData name="Paul Woodward" userId="afca6096-33c4-4076-b066-b130de02360d" providerId="ADAL" clId="{F1C1791B-A35C-4294-8E51-B62AC67FE157}" dt="2024-07-01T12:04:49.366" v="6555"/>
          <ac:picMkLst>
            <pc:docMk/>
            <pc:sldMk cId="1858608485" sldId="1616"/>
            <ac:picMk id="32" creationId="{892098B5-B288-0217-A31C-F08ABF8D75A0}"/>
          </ac:picMkLst>
        </pc:picChg>
        <pc:picChg chg="mod">
          <ac:chgData name="Paul Woodward" userId="afca6096-33c4-4076-b066-b130de02360d" providerId="ADAL" clId="{F1C1791B-A35C-4294-8E51-B62AC67FE157}" dt="2024-07-01T12:04:49.366" v="6555"/>
          <ac:picMkLst>
            <pc:docMk/>
            <pc:sldMk cId="1858608485" sldId="1616"/>
            <ac:picMk id="33" creationId="{9A342AD4-BA13-857C-4495-0A5CDC67FA0B}"/>
          </ac:picMkLst>
        </pc:picChg>
        <pc:picChg chg="mod">
          <ac:chgData name="Paul Woodward" userId="afca6096-33c4-4076-b066-b130de02360d" providerId="ADAL" clId="{F1C1791B-A35C-4294-8E51-B62AC67FE157}" dt="2024-07-01T12:04:49.366" v="6555"/>
          <ac:picMkLst>
            <pc:docMk/>
            <pc:sldMk cId="1858608485" sldId="1616"/>
            <ac:picMk id="34" creationId="{AF7DD2B2-21D6-6261-3BBD-3A950139603E}"/>
          </ac:picMkLst>
        </pc:picChg>
        <pc:picChg chg="mod">
          <ac:chgData name="Paul Woodward" userId="afca6096-33c4-4076-b066-b130de02360d" providerId="ADAL" clId="{F1C1791B-A35C-4294-8E51-B62AC67FE157}" dt="2024-07-01T12:04:49.366" v="6555"/>
          <ac:picMkLst>
            <pc:docMk/>
            <pc:sldMk cId="1858608485" sldId="1616"/>
            <ac:picMk id="35" creationId="{4E3E33B0-8783-7265-111C-63A4F5251867}"/>
          </ac:picMkLst>
        </pc:picChg>
        <pc:picChg chg="mod">
          <ac:chgData name="Paul Woodward" userId="afca6096-33c4-4076-b066-b130de02360d" providerId="ADAL" clId="{F1C1791B-A35C-4294-8E51-B62AC67FE157}" dt="2024-07-01T12:04:49.366" v="6555"/>
          <ac:picMkLst>
            <pc:docMk/>
            <pc:sldMk cId="1858608485" sldId="1616"/>
            <ac:picMk id="36" creationId="{089C0745-7C15-9D82-F4A9-009A33B4161D}"/>
          </ac:picMkLst>
        </pc:picChg>
        <pc:picChg chg="mod">
          <ac:chgData name="Paul Woodward" userId="afca6096-33c4-4076-b066-b130de02360d" providerId="ADAL" clId="{F1C1791B-A35C-4294-8E51-B62AC67FE157}" dt="2024-07-01T12:05:29.807" v="6565"/>
          <ac:picMkLst>
            <pc:docMk/>
            <pc:sldMk cId="1858608485" sldId="1616"/>
            <ac:picMk id="45" creationId="{635D3FF9-BE37-00CB-5063-209108FA29D9}"/>
          </ac:picMkLst>
        </pc:picChg>
        <pc:picChg chg="mod">
          <ac:chgData name="Paul Woodward" userId="afca6096-33c4-4076-b066-b130de02360d" providerId="ADAL" clId="{F1C1791B-A35C-4294-8E51-B62AC67FE157}" dt="2024-07-01T12:05:29.807" v="6565"/>
          <ac:picMkLst>
            <pc:docMk/>
            <pc:sldMk cId="1858608485" sldId="1616"/>
            <ac:picMk id="46" creationId="{C3A9E424-A7C2-FB18-D561-E0AEF5163DFD}"/>
          </ac:picMkLst>
        </pc:picChg>
        <pc:picChg chg="mod">
          <ac:chgData name="Paul Woodward" userId="afca6096-33c4-4076-b066-b130de02360d" providerId="ADAL" clId="{F1C1791B-A35C-4294-8E51-B62AC67FE157}" dt="2024-07-01T12:05:29.807" v="6565"/>
          <ac:picMkLst>
            <pc:docMk/>
            <pc:sldMk cId="1858608485" sldId="1616"/>
            <ac:picMk id="47" creationId="{7A9513D9-329A-C70E-7F46-AB5024481072}"/>
          </ac:picMkLst>
        </pc:picChg>
        <pc:picChg chg="mod">
          <ac:chgData name="Paul Woodward" userId="afca6096-33c4-4076-b066-b130de02360d" providerId="ADAL" clId="{F1C1791B-A35C-4294-8E51-B62AC67FE157}" dt="2024-07-01T12:05:29.807" v="6565"/>
          <ac:picMkLst>
            <pc:docMk/>
            <pc:sldMk cId="1858608485" sldId="1616"/>
            <ac:picMk id="48" creationId="{C4C2291B-C027-FC5E-4F53-F1604010679F}"/>
          </ac:picMkLst>
        </pc:picChg>
        <pc:picChg chg="mod">
          <ac:chgData name="Paul Woodward" userId="afca6096-33c4-4076-b066-b130de02360d" providerId="ADAL" clId="{F1C1791B-A35C-4294-8E51-B62AC67FE157}" dt="2024-07-01T12:05:29.807" v="6565"/>
          <ac:picMkLst>
            <pc:docMk/>
            <pc:sldMk cId="1858608485" sldId="1616"/>
            <ac:picMk id="49" creationId="{14DF97AE-D5BF-080C-44E9-0B8C4EFDF6BD}"/>
          </ac:picMkLst>
        </pc:picChg>
        <pc:picChg chg="mod">
          <ac:chgData name="Paul Woodward" userId="afca6096-33c4-4076-b066-b130de02360d" providerId="ADAL" clId="{F1C1791B-A35C-4294-8E51-B62AC67FE157}" dt="2024-07-01T12:05:29.807" v="6565"/>
          <ac:picMkLst>
            <pc:docMk/>
            <pc:sldMk cId="1858608485" sldId="1616"/>
            <ac:picMk id="50" creationId="{6B809C80-8DB4-DAF1-DD12-882EBD69C2A1}"/>
          </ac:picMkLst>
        </pc:picChg>
        <pc:picChg chg="mod">
          <ac:chgData name="Paul Woodward" userId="afca6096-33c4-4076-b066-b130de02360d" providerId="ADAL" clId="{F1C1791B-A35C-4294-8E51-B62AC67FE157}" dt="2024-07-01T12:05:29.807" v="6565"/>
          <ac:picMkLst>
            <pc:docMk/>
            <pc:sldMk cId="1858608485" sldId="1616"/>
            <ac:picMk id="51" creationId="{5155CB86-40D7-6F2C-FA69-64FE357328A2}"/>
          </ac:picMkLst>
        </pc:picChg>
        <pc:picChg chg="mod">
          <ac:chgData name="Paul Woodward" userId="afca6096-33c4-4076-b066-b130de02360d" providerId="ADAL" clId="{F1C1791B-A35C-4294-8E51-B62AC67FE157}" dt="2024-07-01T12:05:29.807" v="6565"/>
          <ac:picMkLst>
            <pc:docMk/>
            <pc:sldMk cId="1858608485" sldId="1616"/>
            <ac:picMk id="52" creationId="{FABB3E84-4A6B-319E-1EB2-004C4CEAA3C9}"/>
          </ac:picMkLst>
        </pc:picChg>
        <pc:picChg chg="mod">
          <ac:chgData name="Paul Woodward" userId="afca6096-33c4-4076-b066-b130de02360d" providerId="ADAL" clId="{F1C1791B-A35C-4294-8E51-B62AC67FE157}" dt="2024-07-01T12:05:29.807" v="6565"/>
          <ac:picMkLst>
            <pc:docMk/>
            <pc:sldMk cId="1858608485" sldId="1616"/>
            <ac:picMk id="57" creationId="{B08C4FAB-6798-1039-6C05-FFD5EE477337}"/>
          </ac:picMkLst>
        </pc:picChg>
        <pc:picChg chg="mod">
          <ac:chgData name="Paul Woodward" userId="afca6096-33c4-4076-b066-b130de02360d" providerId="ADAL" clId="{F1C1791B-A35C-4294-8E51-B62AC67FE157}" dt="2024-07-01T12:05:29.807" v="6565"/>
          <ac:picMkLst>
            <pc:docMk/>
            <pc:sldMk cId="1858608485" sldId="1616"/>
            <ac:picMk id="58" creationId="{F087F136-C25D-B84F-3F43-D85D152A6A41}"/>
          </ac:picMkLst>
        </pc:picChg>
        <pc:picChg chg="mod">
          <ac:chgData name="Paul Woodward" userId="afca6096-33c4-4076-b066-b130de02360d" providerId="ADAL" clId="{F1C1791B-A35C-4294-8E51-B62AC67FE157}" dt="2024-07-01T12:05:29.807" v="6565"/>
          <ac:picMkLst>
            <pc:docMk/>
            <pc:sldMk cId="1858608485" sldId="1616"/>
            <ac:picMk id="59" creationId="{31D771C5-FDB1-F31B-5E25-566C51D4A1AF}"/>
          </ac:picMkLst>
        </pc:picChg>
        <pc:picChg chg="mod">
          <ac:chgData name="Paul Woodward" userId="afca6096-33c4-4076-b066-b130de02360d" providerId="ADAL" clId="{F1C1791B-A35C-4294-8E51-B62AC67FE157}" dt="2024-07-01T12:05:29.807" v="6565"/>
          <ac:picMkLst>
            <pc:docMk/>
            <pc:sldMk cId="1858608485" sldId="1616"/>
            <ac:picMk id="60" creationId="{809CCEBA-412B-BA4D-95C4-C05AA21DBB42}"/>
          </ac:picMkLst>
        </pc:picChg>
        <pc:picChg chg="mod">
          <ac:chgData name="Paul Woodward" userId="afca6096-33c4-4076-b066-b130de02360d" providerId="ADAL" clId="{F1C1791B-A35C-4294-8E51-B62AC67FE157}" dt="2024-07-01T12:05:29.807" v="6565"/>
          <ac:picMkLst>
            <pc:docMk/>
            <pc:sldMk cId="1858608485" sldId="1616"/>
            <ac:picMk id="61" creationId="{F1235183-65D6-3B7E-A056-FE5194FD3618}"/>
          </ac:picMkLst>
        </pc:picChg>
        <pc:picChg chg="mod">
          <ac:chgData name="Paul Woodward" userId="afca6096-33c4-4076-b066-b130de02360d" providerId="ADAL" clId="{F1C1791B-A35C-4294-8E51-B62AC67FE157}" dt="2024-07-01T12:05:29.807" v="6565"/>
          <ac:picMkLst>
            <pc:docMk/>
            <pc:sldMk cId="1858608485" sldId="1616"/>
            <ac:picMk id="62" creationId="{FEB889F6-0E92-61D4-7146-0F53177FA107}"/>
          </ac:picMkLst>
        </pc:picChg>
        <pc:picChg chg="mod">
          <ac:chgData name="Paul Woodward" userId="afca6096-33c4-4076-b066-b130de02360d" providerId="ADAL" clId="{F1C1791B-A35C-4294-8E51-B62AC67FE157}" dt="2024-07-01T12:05:29.807" v="6565"/>
          <ac:picMkLst>
            <pc:docMk/>
            <pc:sldMk cId="1858608485" sldId="1616"/>
            <ac:picMk id="63" creationId="{6A3FC038-2EF0-7266-3729-E83BB3656E6D}"/>
          </ac:picMkLst>
        </pc:picChg>
        <pc:picChg chg="mod">
          <ac:chgData name="Paul Woodward" userId="afca6096-33c4-4076-b066-b130de02360d" providerId="ADAL" clId="{F1C1791B-A35C-4294-8E51-B62AC67FE157}" dt="2024-07-01T12:05:29.807" v="6565"/>
          <ac:picMkLst>
            <pc:docMk/>
            <pc:sldMk cId="1858608485" sldId="1616"/>
            <ac:picMk id="64" creationId="{1DC989C2-FC98-1E79-E66F-2DC1639E3F52}"/>
          </ac:picMkLst>
        </pc:picChg>
      </pc:sldChg>
      <pc:sldChg chg="modSp add mod">
        <pc:chgData name="Paul Woodward" userId="afca6096-33c4-4076-b066-b130de02360d" providerId="ADAL" clId="{F1C1791B-A35C-4294-8E51-B62AC67FE157}" dt="2024-07-01T12:33:17.310" v="10372" actId="313"/>
        <pc:sldMkLst>
          <pc:docMk/>
          <pc:sldMk cId="3426259494" sldId="1617"/>
        </pc:sldMkLst>
        <pc:spChg chg="mod">
          <ac:chgData name="Paul Woodward" userId="afca6096-33c4-4076-b066-b130de02360d" providerId="ADAL" clId="{F1C1791B-A35C-4294-8E51-B62AC67FE157}" dt="2024-07-01T12:33:17.310" v="10372" actId="313"/>
          <ac:spMkLst>
            <pc:docMk/>
            <pc:sldMk cId="3426259494" sldId="1617"/>
            <ac:spMk id="3" creationId="{A62E6604-4447-93A2-5C1F-F9DB7277507C}"/>
          </ac:spMkLst>
        </pc:spChg>
        <pc:spChg chg="mod">
          <ac:chgData name="Paul Woodward" userId="afca6096-33c4-4076-b066-b130de02360d" providerId="ADAL" clId="{F1C1791B-A35C-4294-8E51-B62AC67FE157}" dt="2024-07-01T12:27:58.378" v="9052" actId="20577"/>
          <ac:spMkLst>
            <pc:docMk/>
            <pc:sldMk cId="3426259494" sldId="1617"/>
            <ac:spMk id="10" creationId="{F67D34FB-2758-97F3-5CF2-4426F5657051}"/>
          </ac:spMkLst>
        </pc:spChg>
      </pc:sldChg>
      <pc:sldChg chg="addSp delSp modSp add mod ord">
        <pc:chgData name="Paul Woodward" userId="afca6096-33c4-4076-b066-b130de02360d" providerId="ADAL" clId="{F1C1791B-A35C-4294-8E51-B62AC67FE157}" dt="2024-07-01T13:55:29.203" v="10898"/>
        <pc:sldMkLst>
          <pc:docMk/>
          <pc:sldMk cId="2798337886" sldId="1618"/>
        </pc:sldMkLst>
        <pc:spChg chg="mod">
          <ac:chgData name="Paul Woodward" userId="afca6096-33c4-4076-b066-b130de02360d" providerId="ADAL" clId="{F1C1791B-A35C-4294-8E51-B62AC67FE157}" dt="2024-07-01T13:54:21.448" v="10892" actId="20577"/>
          <ac:spMkLst>
            <pc:docMk/>
            <pc:sldMk cId="2798337886" sldId="1618"/>
            <ac:spMk id="3" creationId="{5FC42C60-B951-E049-D5C4-FE7B287E34C8}"/>
          </ac:spMkLst>
        </pc:spChg>
        <pc:spChg chg="mod">
          <ac:chgData name="Paul Woodward" userId="afca6096-33c4-4076-b066-b130de02360d" providerId="ADAL" clId="{F1C1791B-A35C-4294-8E51-B62AC67FE157}" dt="2024-07-01T13:13:42.618" v="10461" actId="20577"/>
          <ac:spMkLst>
            <pc:docMk/>
            <pc:sldMk cId="2798337886" sldId="1618"/>
            <ac:spMk id="8" creationId="{5C75C0B7-44D3-CAED-C1B9-928BB291EE3F}"/>
          </ac:spMkLst>
        </pc:spChg>
        <pc:picChg chg="mod">
          <ac:chgData name="Paul Woodward" userId="afca6096-33c4-4076-b066-b130de02360d" providerId="ADAL" clId="{F1C1791B-A35C-4294-8E51-B62AC67FE157}" dt="2024-07-01T13:53:58.690" v="10841" actId="1076"/>
          <ac:picMkLst>
            <pc:docMk/>
            <pc:sldMk cId="2798337886" sldId="1618"/>
            <ac:picMk id="10" creationId="{162177F8-84A0-673F-6CC3-9BD9C6F8C997}"/>
          </ac:picMkLst>
        </pc:picChg>
        <pc:picChg chg="add del mod">
          <ac:chgData name="Paul Woodward" userId="afca6096-33c4-4076-b066-b130de02360d" providerId="ADAL" clId="{F1C1791B-A35C-4294-8E51-B62AC67FE157}" dt="2024-07-01T13:49:46.739" v="10810" actId="478"/>
          <ac:picMkLst>
            <pc:docMk/>
            <pc:sldMk cId="2798337886" sldId="1618"/>
            <ac:picMk id="11" creationId="{0C00DEF5-4693-4344-6056-7D8D98CDCF7D}"/>
          </ac:picMkLst>
        </pc:picChg>
        <pc:picChg chg="add del mod">
          <ac:chgData name="Paul Woodward" userId="afca6096-33c4-4076-b066-b130de02360d" providerId="ADAL" clId="{F1C1791B-A35C-4294-8E51-B62AC67FE157}" dt="2024-07-01T13:49:44.013" v="10808" actId="478"/>
          <ac:picMkLst>
            <pc:docMk/>
            <pc:sldMk cId="2798337886" sldId="1618"/>
            <ac:picMk id="12" creationId="{74D07A0C-60BF-BFCF-4E4F-B1AF4C26BB27}"/>
          </ac:picMkLst>
        </pc:picChg>
        <pc:picChg chg="del">
          <ac:chgData name="Paul Woodward" userId="afca6096-33c4-4076-b066-b130de02360d" providerId="ADAL" clId="{F1C1791B-A35C-4294-8E51-B62AC67FE157}" dt="2024-07-01T13:13:44.898" v="10462" actId="478"/>
          <ac:picMkLst>
            <pc:docMk/>
            <pc:sldMk cId="2798337886" sldId="1618"/>
            <ac:picMk id="12" creationId="{E511465E-CB41-CA1C-08C9-E7EE9CE13B27}"/>
          </ac:picMkLst>
        </pc:picChg>
        <pc:picChg chg="add del mod">
          <ac:chgData name="Paul Woodward" userId="afca6096-33c4-4076-b066-b130de02360d" providerId="ADAL" clId="{F1C1791B-A35C-4294-8E51-B62AC67FE157}" dt="2024-07-01T13:51:34.559" v="10812" actId="478"/>
          <ac:picMkLst>
            <pc:docMk/>
            <pc:sldMk cId="2798337886" sldId="1618"/>
            <ac:picMk id="14" creationId="{6291570E-8151-77EC-C91A-790701D68A4B}"/>
          </ac:picMkLst>
        </pc:picChg>
        <pc:picChg chg="del">
          <ac:chgData name="Paul Woodward" userId="afca6096-33c4-4076-b066-b130de02360d" providerId="ADAL" clId="{F1C1791B-A35C-4294-8E51-B62AC67FE157}" dt="2024-07-01T13:16:32.493" v="10796" actId="478"/>
          <ac:picMkLst>
            <pc:docMk/>
            <pc:sldMk cId="2798337886" sldId="1618"/>
            <ac:picMk id="14" creationId="{D74BD9EA-E1D9-DC61-B21A-85BB49032D93}"/>
          </ac:picMkLst>
        </pc:picChg>
        <pc:picChg chg="add mod">
          <ac:chgData name="Paul Woodward" userId="afca6096-33c4-4076-b066-b130de02360d" providerId="ADAL" clId="{F1C1791B-A35C-4294-8E51-B62AC67FE157}" dt="2024-07-01T13:53:39.916" v="10834" actId="14100"/>
          <ac:picMkLst>
            <pc:docMk/>
            <pc:sldMk cId="2798337886" sldId="1618"/>
            <ac:picMk id="16" creationId="{5F4D4557-ADEF-2276-A069-BB7B128DE778}"/>
          </ac:picMkLst>
        </pc:picChg>
        <pc:picChg chg="add mod">
          <ac:chgData name="Paul Woodward" userId="afca6096-33c4-4076-b066-b130de02360d" providerId="ADAL" clId="{F1C1791B-A35C-4294-8E51-B62AC67FE157}" dt="2024-07-01T13:53:59.839" v="10842" actId="1076"/>
          <ac:picMkLst>
            <pc:docMk/>
            <pc:sldMk cId="2798337886" sldId="1618"/>
            <ac:picMk id="18" creationId="{255CA96C-5AE9-8071-8261-A4FB91559D98}"/>
          </ac:picMkLst>
        </pc:picChg>
        <pc:picChg chg="add mod modCrop">
          <ac:chgData name="Paul Woodward" userId="afca6096-33c4-4076-b066-b130de02360d" providerId="ADAL" clId="{F1C1791B-A35C-4294-8E51-B62AC67FE157}" dt="2024-07-01T13:53:55.552" v="10840" actId="1076"/>
          <ac:picMkLst>
            <pc:docMk/>
            <pc:sldMk cId="2798337886" sldId="1618"/>
            <ac:picMk id="20" creationId="{FE8D2692-81EA-F9E6-61C9-AA8BA9C98A8F}"/>
          </ac:picMkLst>
        </pc:picChg>
        <pc:picChg chg="add mod">
          <ac:chgData name="Paul Woodward" userId="afca6096-33c4-4076-b066-b130de02360d" providerId="ADAL" clId="{F1C1791B-A35C-4294-8E51-B62AC67FE157}" dt="2024-07-01T13:53:35.639" v="10832" actId="1076"/>
          <ac:picMkLst>
            <pc:docMk/>
            <pc:sldMk cId="2798337886" sldId="1618"/>
            <ac:picMk id="21" creationId="{65B3DFF2-9339-8866-5750-48A39969660C}"/>
          </ac:picMkLst>
        </pc:picChg>
      </pc:sldChg>
      <pc:sldChg chg="del">
        <pc:chgData name="Paul Woodward" userId="afca6096-33c4-4076-b066-b130de02360d" providerId="ADAL" clId="{F1C1791B-A35C-4294-8E51-B62AC67FE157}" dt="2024-06-24T14:29:39.965" v="77" actId="2696"/>
        <pc:sldMkLst>
          <pc:docMk/>
          <pc:sldMk cId="1769439513" sldId="1710"/>
        </pc:sldMkLst>
      </pc:sldChg>
      <pc:sldChg chg="del">
        <pc:chgData name="Paul Woodward" userId="afca6096-33c4-4076-b066-b130de02360d" providerId="ADAL" clId="{F1C1791B-A35C-4294-8E51-B62AC67FE157}" dt="2024-06-24T14:29:39.965" v="77" actId="2696"/>
        <pc:sldMkLst>
          <pc:docMk/>
          <pc:sldMk cId="957651053" sldId="1711"/>
        </pc:sldMkLst>
      </pc:sldChg>
    </pc:docChg>
  </pc:docChgLst>
  <pc:docChgLst>
    <pc:chgData name="Paul Woodward" userId="afca6096-33c4-4076-b066-b130de02360d" providerId="ADAL" clId="{2B67FC9B-AC77-48FF-84D7-5FFD2E14CBA7}"/>
    <pc:docChg chg="modSld">
      <pc:chgData name="Paul Woodward" userId="afca6096-33c4-4076-b066-b130de02360d" providerId="ADAL" clId="{2B67FC9B-AC77-48FF-84D7-5FFD2E14CBA7}" dt="2024-05-28T08:57:19.309" v="20" actId="20577"/>
      <pc:docMkLst>
        <pc:docMk/>
      </pc:docMkLst>
      <pc:sldChg chg="modSp mod">
        <pc:chgData name="Paul Woodward" userId="afca6096-33c4-4076-b066-b130de02360d" providerId="ADAL" clId="{2B67FC9B-AC77-48FF-84D7-5FFD2E14CBA7}" dt="2024-05-28T08:57:19.309" v="20" actId="20577"/>
        <pc:sldMkLst>
          <pc:docMk/>
          <pc:sldMk cId="3242062261" sldId="316"/>
        </pc:sldMkLst>
        <pc:spChg chg="mod">
          <ac:chgData name="Paul Woodward" userId="afca6096-33c4-4076-b066-b130de02360d" providerId="ADAL" clId="{2B67FC9B-AC77-48FF-84D7-5FFD2E14CBA7}" dt="2024-05-28T08:57:19.309" v="20" actId="20577"/>
          <ac:spMkLst>
            <pc:docMk/>
            <pc:sldMk cId="3242062261" sldId="316"/>
            <ac:spMk id="5" creationId="{42CFFCEC-B7C9-C7B3-138E-2C37F4F4E126}"/>
          </ac:spMkLst>
        </pc:spChg>
      </pc:sldChg>
    </pc:docChg>
  </pc:docChgLst>
  <pc:docChgLst>
    <pc:chgData name="Ryan Ball" userId="830810a2-99c8-4bda-9a59-710d6ba1884d" providerId="ADAL" clId="{EE9B568B-88EA-4535-9587-202FBF66D719}"/>
    <pc:docChg chg="custSel modSld">
      <pc:chgData name="Ryan Ball" userId="830810a2-99c8-4bda-9a59-710d6ba1884d" providerId="ADAL" clId="{EE9B568B-88EA-4535-9587-202FBF66D719}" dt="2024-09-11T20:16:59.965" v="897" actId="20577"/>
      <pc:docMkLst>
        <pc:docMk/>
      </pc:docMkLst>
      <pc:sldChg chg="modSp mod modNotesTx">
        <pc:chgData name="Ryan Ball" userId="830810a2-99c8-4bda-9a59-710d6ba1884d" providerId="ADAL" clId="{EE9B568B-88EA-4535-9587-202FBF66D719}" dt="2024-09-05T12:29:57.416" v="1"/>
        <pc:sldMkLst>
          <pc:docMk/>
          <pc:sldMk cId="3242062261" sldId="316"/>
        </pc:sldMkLst>
        <pc:spChg chg="mod">
          <ac:chgData name="Ryan Ball" userId="830810a2-99c8-4bda-9a59-710d6ba1884d" providerId="ADAL" clId="{EE9B568B-88EA-4535-9587-202FBF66D719}" dt="2024-09-05T12:29:55.651" v="0" actId="20577"/>
          <ac:spMkLst>
            <pc:docMk/>
            <pc:sldMk cId="3242062261" sldId="316"/>
            <ac:spMk id="5" creationId="{42CFFCEC-B7C9-C7B3-138E-2C37F4F4E126}"/>
          </ac:spMkLst>
        </pc:spChg>
      </pc:sldChg>
      <pc:sldChg chg="modSp mod">
        <pc:chgData name="Ryan Ball" userId="830810a2-99c8-4bda-9a59-710d6ba1884d" providerId="ADAL" clId="{EE9B568B-88EA-4535-9587-202FBF66D719}" dt="2024-09-05T12:32:01.986" v="14" actId="113"/>
        <pc:sldMkLst>
          <pc:docMk/>
          <pc:sldMk cId="3201818484" sldId="1580"/>
        </pc:sldMkLst>
        <pc:spChg chg="mod">
          <ac:chgData name="Ryan Ball" userId="830810a2-99c8-4bda-9a59-710d6ba1884d" providerId="ADAL" clId="{EE9B568B-88EA-4535-9587-202FBF66D719}" dt="2024-09-05T12:32:01.986" v="14" actId="113"/>
          <ac:spMkLst>
            <pc:docMk/>
            <pc:sldMk cId="3201818484" sldId="1580"/>
            <ac:spMk id="3" creationId="{5FC42C60-B951-E049-D5C4-FE7B287E34C8}"/>
          </ac:spMkLst>
        </pc:spChg>
      </pc:sldChg>
      <pc:sldChg chg="modNotesTx">
        <pc:chgData name="Ryan Ball" userId="830810a2-99c8-4bda-9a59-710d6ba1884d" providerId="ADAL" clId="{EE9B568B-88EA-4535-9587-202FBF66D719}" dt="2024-09-05T12:40:03.577" v="737" actId="5793"/>
        <pc:sldMkLst>
          <pc:docMk/>
          <pc:sldMk cId="3008486914" sldId="1591"/>
        </pc:sldMkLst>
      </pc:sldChg>
      <pc:sldChg chg="modSp mod">
        <pc:chgData name="Ryan Ball" userId="830810a2-99c8-4bda-9a59-710d6ba1884d" providerId="ADAL" clId="{EE9B568B-88EA-4535-9587-202FBF66D719}" dt="2024-09-05T12:32:13.627" v="17" actId="20577"/>
        <pc:sldMkLst>
          <pc:docMk/>
          <pc:sldMk cId="953957768" sldId="1594"/>
        </pc:sldMkLst>
        <pc:spChg chg="mod">
          <ac:chgData name="Ryan Ball" userId="830810a2-99c8-4bda-9a59-710d6ba1884d" providerId="ADAL" clId="{EE9B568B-88EA-4535-9587-202FBF66D719}" dt="2024-09-05T12:32:13.627" v="17" actId="20577"/>
          <ac:spMkLst>
            <pc:docMk/>
            <pc:sldMk cId="953957768" sldId="1594"/>
            <ac:spMk id="3" creationId="{5FC42C60-B951-E049-D5C4-FE7B287E34C8}"/>
          </ac:spMkLst>
        </pc:spChg>
      </pc:sldChg>
      <pc:sldChg chg="modSp mod">
        <pc:chgData name="Ryan Ball" userId="830810a2-99c8-4bda-9a59-710d6ba1884d" providerId="ADAL" clId="{EE9B568B-88EA-4535-9587-202FBF66D719}" dt="2024-09-05T12:32:33.162" v="20" actId="20577"/>
        <pc:sldMkLst>
          <pc:docMk/>
          <pc:sldMk cId="4247979582" sldId="1596"/>
        </pc:sldMkLst>
        <pc:spChg chg="mod">
          <ac:chgData name="Ryan Ball" userId="830810a2-99c8-4bda-9a59-710d6ba1884d" providerId="ADAL" clId="{EE9B568B-88EA-4535-9587-202FBF66D719}" dt="2024-09-05T12:32:33.162" v="20" actId="20577"/>
          <ac:spMkLst>
            <pc:docMk/>
            <pc:sldMk cId="4247979582" sldId="1596"/>
            <ac:spMk id="3" creationId="{5FC42C60-B951-E049-D5C4-FE7B287E34C8}"/>
          </ac:spMkLst>
        </pc:spChg>
      </pc:sldChg>
      <pc:sldChg chg="modSp mod">
        <pc:chgData name="Ryan Ball" userId="830810a2-99c8-4bda-9a59-710d6ba1884d" providerId="ADAL" clId="{EE9B568B-88EA-4535-9587-202FBF66D719}" dt="2024-09-05T12:33:03.090" v="30" actId="20577"/>
        <pc:sldMkLst>
          <pc:docMk/>
          <pc:sldMk cId="123662599" sldId="1599"/>
        </pc:sldMkLst>
        <pc:spChg chg="mod">
          <ac:chgData name="Ryan Ball" userId="830810a2-99c8-4bda-9a59-710d6ba1884d" providerId="ADAL" clId="{EE9B568B-88EA-4535-9587-202FBF66D719}" dt="2024-09-05T12:33:03.090" v="30" actId="20577"/>
          <ac:spMkLst>
            <pc:docMk/>
            <pc:sldMk cId="123662599" sldId="1599"/>
            <ac:spMk id="3" creationId="{5FC42C60-B951-E049-D5C4-FE7B287E34C8}"/>
          </ac:spMkLst>
        </pc:spChg>
      </pc:sldChg>
      <pc:sldChg chg="addSp modSp mod">
        <pc:chgData name="Ryan Ball" userId="830810a2-99c8-4bda-9a59-710d6ba1884d" providerId="ADAL" clId="{EE9B568B-88EA-4535-9587-202FBF66D719}" dt="2024-09-05T12:44:17.729" v="880" actId="255"/>
        <pc:sldMkLst>
          <pc:docMk/>
          <pc:sldMk cId="1807356148" sldId="1611"/>
        </pc:sldMkLst>
        <pc:spChg chg="add mod">
          <ac:chgData name="Ryan Ball" userId="830810a2-99c8-4bda-9a59-710d6ba1884d" providerId="ADAL" clId="{EE9B568B-88EA-4535-9587-202FBF66D719}" dt="2024-09-05T12:44:17.729" v="880" actId="255"/>
          <ac:spMkLst>
            <pc:docMk/>
            <pc:sldMk cId="1807356148" sldId="1611"/>
            <ac:spMk id="4" creationId="{CC930BA7-9B2E-7DF3-B8D4-A9E34798104D}"/>
          </ac:spMkLst>
        </pc:spChg>
      </pc:sldChg>
      <pc:sldChg chg="modSp mod">
        <pc:chgData name="Ryan Ball" userId="830810a2-99c8-4bda-9a59-710d6ba1884d" providerId="ADAL" clId="{EE9B568B-88EA-4535-9587-202FBF66D719}" dt="2024-09-11T20:16:59.965" v="897" actId="20577"/>
        <pc:sldMkLst>
          <pc:docMk/>
          <pc:sldMk cId="2644562936" sldId="1619"/>
        </pc:sldMkLst>
        <pc:spChg chg="mod">
          <ac:chgData name="Ryan Ball" userId="830810a2-99c8-4bda-9a59-710d6ba1884d" providerId="ADAL" clId="{EE9B568B-88EA-4535-9587-202FBF66D719}" dt="2024-09-11T20:16:59.965" v="897" actId="20577"/>
          <ac:spMkLst>
            <pc:docMk/>
            <pc:sldMk cId="2644562936" sldId="1619"/>
            <ac:spMk id="3" creationId="{A62E6604-4447-93A2-5C1F-F9DB7277507C}"/>
          </ac:spMkLst>
        </pc:spChg>
      </pc:sldChg>
    </pc:docChg>
  </pc:docChgLst>
  <pc:docChgLst>
    <pc:chgData name="Paul Woodward" userId="afca6096-33c4-4076-b066-b130de02360d" providerId="ADAL" clId="{A7BFD3BA-16DB-4558-9876-FB07D02CBB1B}"/>
    <pc:docChg chg="custSel addSld modSld">
      <pc:chgData name="Paul Woodward" userId="afca6096-33c4-4076-b066-b130de02360d" providerId="ADAL" clId="{A7BFD3BA-16DB-4558-9876-FB07D02CBB1B}" dt="2024-09-11T14:45:56.607" v="395" actId="1076"/>
      <pc:docMkLst>
        <pc:docMk/>
      </pc:docMkLst>
      <pc:sldChg chg="delSp modSp mod">
        <pc:chgData name="Paul Woodward" userId="afca6096-33c4-4076-b066-b130de02360d" providerId="ADAL" clId="{A7BFD3BA-16DB-4558-9876-FB07D02CBB1B}" dt="2024-09-10T14:05:55.149" v="12" actId="1076"/>
        <pc:sldMkLst>
          <pc:docMk/>
          <pc:sldMk cId="1807356148" sldId="1611"/>
        </pc:sldMkLst>
        <pc:spChg chg="del mod">
          <ac:chgData name="Paul Woodward" userId="afca6096-33c4-4076-b066-b130de02360d" providerId="ADAL" clId="{A7BFD3BA-16DB-4558-9876-FB07D02CBB1B}" dt="2024-09-10T13:27:14.047" v="1" actId="478"/>
          <ac:spMkLst>
            <pc:docMk/>
            <pc:sldMk cId="1807356148" sldId="1611"/>
            <ac:spMk id="4" creationId="{CC930BA7-9B2E-7DF3-B8D4-A9E34798104D}"/>
          </ac:spMkLst>
        </pc:spChg>
        <pc:picChg chg="mod ord">
          <ac:chgData name="Paul Woodward" userId="afca6096-33c4-4076-b066-b130de02360d" providerId="ADAL" clId="{A7BFD3BA-16DB-4558-9876-FB07D02CBB1B}" dt="2024-09-10T14:05:55.149" v="12" actId="1076"/>
          <ac:picMkLst>
            <pc:docMk/>
            <pc:sldMk cId="1807356148" sldId="1611"/>
            <ac:picMk id="9" creationId="{AA2E2720-06AF-6022-D624-EFFD7A91CB72}"/>
          </ac:picMkLst>
        </pc:picChg>
        <pc:picChg chg="mod">
          <ac:chgData name="Paul Woodward" userId="afca6096-33c4-4076-b066-b130de02360d" providerId="ADAL" clId="{A7BFD3BA-16DB-4558-9876-FB07D02CBB1B}" dt="2024-09-10T14:05:50.874" v="9" actId="1076"/>
          <ac:picMkLst>
            <pc:docMk/>
            <pc:sldMk cId="1807356148" sldId="1611"/>
            <ac:picMk id="1026" creationId="{BD759B53-C6D3-3B12-51C1-790B8553F6B5}"/>
          </ac:picMkLst>
        </pc:picChg>
      </pc:sldChg>
      <pc:sldChg chg="addSp delSp modSp add mod">
        <pc:chgData name="Paul Woodward" userId="afca6096-33c4-4076-b066-b130de02360d" providerId="ADAL" clId="{A7BFD3BA-16DB-4558-9876-FB07D02CBB1B}" dt="2024-09-11T14:45:56.607" v="395" actId="1076"/>
        <pc:sldMkLst>
          <pc:docMk/>
          <pc:sldMk cId="2644562936" sldId="1619"/>
        </pc:sldMkLst>
        <pc:spChg chg="mod">
          <ac:chgData name="Paul Woodward" userId="afca6096-33c4-4076-b066-b130de02360d" providerId="ADAL" clId="{A7BFD3BA-16DB-4558-9876-FB07D02CBB1B}" dt="2024-09-11T14:44:20.395" v="390" actId="20577"/>
          <ac:spMkLst>
            <pc:docMk/>
            <pc:sldMk cId="2644562936" sldId="1619"/>
            <ac:spMk id="3" creationId="{A62E6604-4447-93A2-5C1F-F9DB7277507C}"/>
          </ac:spMkLst>
        </pc:spChg>
        <pc:spChg chg="mod">
          <ac:chgData name="Paul Woodward" userId="afca6096-33c4-4076-b066-b130de02360d" providerId="ADAL" clId="{A7BFD3BA-16DB-4558-9876-FB07D02CBB1B}" dt="2024-09-11T14:40:23.531" v="29" actId="20577"/>
          <ac:spMkLst>
            <pc:docMk/>
            <pc:sldMk cId="2644562936" sldId="1619"/>
            <ac:spMk id="10" creationId="{F67D34FB-2758-97F3-5CF2-4426F5657051}"/>
          </ac:spMkLst>
        </pc:spChg>
        <pc:picChg chg="add mod modCrop">
          <ac:chgData name="Paul Woodward" userId="afca6096-33c4-4076-b066-b130de02360d" providerId="ADAL" clId="{A7BFD3BA-16DB-4558-9876-FB07D02CBB1B}" dt="2024-09-11T14:45:37.947" v="392" actId="1076"/>
          <ac:picMkLst>
            <pc:docMk/>
            <pc:sldMk cId="2644562936" sldId="1619"/>
            <ac:picMk id="6" creationId="{36835A78-8FB8-32FE-8422-EE2BC1A0FEE4}"/>
          </ac:picMkLst>
        </pc:picChg>
        <pc:picChg chg="add del mod">
          <ac:chgData name="Paul Woodward" userId="afca6096-33c4-4076-b066-b130de02360d" providerId="ADAL" clId="{A7BFD3BA-16DB-4558-9876-FB07D02CBB1B}" dt="2024-09-11T14:42:33.056" v="353" actId="478"/>
          <ac:picMkLst>
            <pc:docMk/>
            <pc:sldMk cId="2644562936" sldId="1619"/>
            <ac:picMk id="8" creationId="{E4CE9786-82A3-411B-E5B0-4824C2AAEADF}"/>
          </ac:picMkLst>
        </pc:picChg>
        <pc:picChg chg="add del mod">
          <ac:chgData name="Paul Woodward" userId="afca6096-33c4-4076-b066-b130de02360d" providerId="ADAL" clId="{A7BFD3BA-16DB-4558-9876-FB07D02CBB1B}" dt="2024-09-11T14:42:32.018" v="352" actId="478"/>
          <ac:picMkLst>
            <pc:docMk/>
            <pc:sldMk cId="2644562936" sldId="1619"/>
            <ac:picMk id="11" creationId="{226C4FCF-9A1F-8113-68B1-BE6213F8833F}"/>
          </ac:picMkLst>
        </pc:picChg>
        <pc:picChg chg="add del mod">
          <ac:chgData name="Paul Woodward" userId="afca6096-33c4-4076-b066-b130de02360d" providerId="ADAL" clId="{A7BFD3BA-16DB-4558-9876-FB07D02CBB1B}" dt="2024-09-11T14:42:41.440" v="355" actId="478"/>
          <ac:picMkLst>
            <pc:docMk/>
            <pc:sldMk cId="2644562936" sldId="1619"/>
            <ac:picMk id="13" creationId="{E6864674-B163-1708-6B1E-4C56EFBA92A9}"/>
          </ac:picMkLst>
        </pc:picChg>
        <pc:picChg chg="add del mod modCrop">
          <ac:chgData name="Paul Woodward" userId="afca6096-33c4-4076-b066-b130de02360d" providerId="ADAL" clId="{A7BFD3BA-16DB-4558-9876-FB07D02CBB1B}" dt="2024-09-11T14:43:51.793" v="372" actId="478"/>
          <ac:picMkLst>
            <pc:docMk/>
            <pc:sldMk cId="2644562936" sldId="1619"/>
            <ac:picMk id="15" creationId="{CF69E6AB-3F5A-B336-AD07-9A258F687426}"/>
          </ac:picMkLst>
        </pc:picChg>
        <pc:picChg chg="add mod modCrop">
          <ac:chgData name="Paul Woodward" userId="afca6096-33c4-4076-b066-b130de02360d" providerId="ADAL" clId="{A7BFD3BA-16DB-4558-9876-FB07D02CBB1B}" dt="2024-09-11T14:45:56.607" v="395" actId="1076"/>
          <ac:picMkLst>
            <pc:docMk/>
            <pc:sldMk cId="2644562936" sldId="1619"/>
            <ac:picMk id="17" creationId="{4049CF68-9873-95F6-593B-47E0A6D4A0C4}"/>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t>9/11/2024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t>‹#›</a:t>
            </a:fld>
            <a:endParaRPr lang="en-US"/>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Lucida Grande"/>
        <a:ea typeface="Lucida Grande"/>
        <a:cs typeface="Lucida Grande"/>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173754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Focused Task opens up lots of possibilities for classroom exploration. Part of the idea is to get students to value the importance of ensuring (where possible) their designs have been thoroughly checked before manufacture (whilst at the same time acknowledging rapid prototyping as a way to iterate). The stools could be 3D printed to test. You could allocate teams of students, a set amount of money and charge them for how long it takes, what material they use etc. Maybe even consider pairing with another school (or class) where some manufacture, some design…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245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469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425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415975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Matters</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77886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Matters</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803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Tree>
    <p:extLst>
      <p:ext uri="{BB962C8B-B14F-4D97-AF65-F5344CB8AC3E}">
        <p14:creationId xmlns:p14="http://schemas.microsoft.com/office/powerpoint/2010/main" val="2275724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a:lvl1pPr>
          </a:lstStyle>
          <a:p>
            <a:r>
              <a:rPr lang="en-US"/>
              <a:t>CLICK TO EDIT</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22924093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22805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Matters</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7918497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896832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8091297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Matters</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40409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16028497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a:p>
        </p:txBody>
      </p:sp>
    </p:spTree>
    <p:extLst>
      <p:ext uri="{BB962C8B-B14F-4D97-AF65-F5344CB8AC3E}">
        <p14:creationId xmlns:p14="http://schemas.microsoft.com/office/powerpoint/2010/main" val="77872461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52112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4139521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02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2534749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77486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73042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627108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934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1653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78629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076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332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68318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Tree>
    <p:extLst>
      <p:ext uri="{BB962C8B-B14F-4D97-AF65-F5344CB8AC3E}">
        <p14:creationId xmlns:p14="http://schemas.microsoft.com/office/powerpoint/2010/main" val="924563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19460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894118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4972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471790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93243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64559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56088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314322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696165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049524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03308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95876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2784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186830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04304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1878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610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43039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590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2939550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820874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80623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5329534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7031303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797408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617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2291712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22756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7928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9855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17274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22412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25725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91203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19824980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20065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1480264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07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15699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9138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2590850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89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matters</a:t>
            </a:r>
          </a:p>
        </p:txBody>
      </p:sp>
    </p:spTree>
    <p:extLst>
      <p:ext uri="{BB962C8B-B14F-4D97-AF65-F5344CB8AC3E}">
        <p14:creationId xmlns:p14="http://schemas.microsoft.com/office/powerpoint/2010/main" val="2047927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matters</a:t>
            </a:r>
          </a:p>
        </p:txBody>
      </p:sp>
    </p:spTree>
    <p:extLst>
      <p:ext uri="{BB962C8B-B14F-4D97-AF65-F5344CB8AC3E}">
        <p14:creationId xmlns:p14="http://schemas.microsoft.com/office/powerpoint/2010/main" val="37765471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matters</a:t>
            </a:r>
          </a:p>
        </p:txBody>
      </p:sp>
    </p:spTree>
    <p:extLst>
      <p:ext uri="{BB962C8B-B14F-4D97-AF65-F5344CB8AC3E}">
        <p14:creationId xmlns:p14="http://schemas.microsoft.com/office/powerpoint/2010/main" val="3678577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0579194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8350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77899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0351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678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538972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483262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7313" cy="1047918"/>
          </a:xfrm>
        </p:spPr>
        <p:txBody>
          <a:bodyPr/>
          <a:lstStyle>
            <a:lvl1pPr>
              <a:lnSpc>
                <a:spcPct val="100000"/>
              </a:lnSpc>
              <a:defRPr sz="4400" cap="all" baseline="0"/>
            </a:lvl1pPr>
          </a:lstStyle>
          <a:p>
            <a:r>
              <a:rPr lang="en-US"/>
              <a:t>Click to edit Master title style</a:t>
            </a:r>
            <a:endParaRPr lang="en-GB"/>
          </a:p>
        </p:txBody>
      </p:sp>
    </p:spTree>
    <p:extLst>
      <p:ext uri="{BB962C8B-B14F-4D97-AF65-F5344CB8AC3E}">
        <p14:creationId xmlns:p14="http://schemas.microsoft.com/office/powerpoint/2010/main" val="687720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4787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62561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391543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84902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9379243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41823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41086" cy="1047918"/>
          </a:xfrm>
        </p:spPr>
        <p:txBody>
          <a:bodyPr/>
          <a:lstStyle>
            <a:lvl1pPr>
              <a:lnSpc>
                <a:spcPct val="100000"/>
              </a:lnSpc>
              <a:defRPr sz="4400" cap="all" baseline="0">
                <a:solidFill>
                  <a:schemeClr val="tx2"/>
                </a:solidFill>
              </a:defRPr>
            </a:lvl1pPr>
          </a:lstStyle>
          <a:p>
            <a:r>
              <a:rPr lang="en-US"/>
              <a:t>Click to edit Master title style</a:t>
            </a:r>
            <a:endParaRPr lang="en-GB"/>
          </a:p>
        </p:txBody>
      </p:sp>
    </p:spTree>
    <p:extLst>
      <p:ext uri="{BB962C8B-B14F-4D97-AF65-F5344CB8AC3E}">
        <p14:creationId xmlns:p14="http://schemas.microsoft.com/office/powerpoint/2010/main" val="584042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607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342718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817983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44021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0456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76593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592825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34159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40525501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7233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354007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a:t>CLICK TO EDIT</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4028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671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a:t>CLICK TO EDIT</a:t>
            </a:r>
            <a:endParaRPr lang="en-GB"/>
          </a:p>
        </p:txBody>
      </p:sp>
    </p:spTree>
    <p:extLst>
      <p:ext uri="{BB962C8B-B14F-4D97-AF65-F5344CB8AC3E}">
        <p14:creationId xmlns:p14="http://schemas.microsoft.com/office/powerpoint/2010/main" val="16166887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8969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885877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1661922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8787136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753470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00768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022942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6411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Matters</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5488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slideLayout" Target="../slideLayouts/slideLayout98.xml"/><Relationship Id="rId55" Type="http://schemas.openxmlformats.org/officeDocument/2006/relationships/slideLayout" Target="../slideLayouts/slideLayout103.xml"/><Relationship Id="rId63" Type="http://schemas.openxmlformats.org/officeDocument/2006/relationships/slideLayout" Target="../slideLayouts/slideLayout11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9" Type="http://schemas.openxmlformats.org/officeDocument/2006/relationships/slideLayout" Target="../slideLayouts/slideLayout77.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3" Type="http://schemas.openxmlformats.org/officeDocument/2006/relationships/slideLayout" Target="../slideLayouts/slideLayout101.xml"/><Relationship Id="rId58" Type="http://schemas.openxmlformats.org/officeDocument/2006/relationships/slideLayout" Target="../slideLayouts/slideLayout106.xml"/><Relationship Id="rId5" Type="http://schemas.openxmlformats.org/officeDocument/2006/relationships/slideLayout" Target="../slideLayouts/slideLayout53.xml"/><Relationship Id="rId61" Type="http://schemas.openxmlformats.org/officeDocument/2006/relationships/slideLayout" Target="../slideLayouts/slideLayout109.xml"/><Relationship Id="rId19" Type="http://schemas.openxmlformats.org/officeDocument/2006/relationships/slideLayout" Target="../slideLayouts/slideLayout6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56" Type="http://schemas.openxmlformats.org/officeDocument/2006/relationships/slideLayout" Target="../slideLayouts/slideLayout104.xml"/><Relationship Id="rId64" Type="http://schemas.openxmlformats.org/officeDocument/2006/relationships/theme" Target="../theme/theme2.xml"/><Relationship Id="rId8" Type="http://schemas.openxmlformats.org/officeDocument/2006/relationships/slideLayout" Target="../slideLayouts/slideLayout56.xml"/><Relationship Id="rId51" Type="http://schemas.openxmlformats.org/officeDocument/2006/relationships/slideLayout" Target="../slideLayouts/slideLayout99.xml"/><Relationship Id="rId3" Type="http://schemas.openxmlformats.org/officeDocument/2006/relationships/slideLayout" Target="../slideLayouts/slideLayout51.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59" Type="http://schemas.openxmlformats.org/officeDocument/2006/relationships/slideLayout" Target="../slideLayouts/slideLayout107.xml"/><Relationship Id="rId20" Type="http://schemas.openxmlformats.org/officeDocument/2006/relationships/slideLayout" Target="../slideLayouts/slideLayout68.xml"/><Relationship Id="rId41" Type="http://schemas.openxmlformats.org/officeDocument/2006/relationships/slideLayout" Target="../slideLayouts/slideLayout89.xml"/><Relationship Id="rId54" Type="http://schemas.openxmlformats.org/officeDocument/2006/relationships/slideLayout" Target="../slideLayouts/slideLayout102.xml"/><Relationship Id="rId62" Type="http://schemas.openxmlformats.org/officeDocument/2006/relationships/slideLayout" Target="../slideLayouts/slideLayout11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slideLayout" Target="../slideLayouts/slideLayout97.xml"/><Relationship Id="rId57" Type="http://schemas.openxmlformats.org/officeDocument/2006/relationships/slideLayout" Target="../slideLayouts/slideLayout105.xml"/><Relationship Id="rId10" Type="http://schemas.openxmlformats.org/officeDocument/2006/relationships/slideLayout" Target="../slideLayouts/slideLayout58.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52" Type="http://schemas.openxmlformats.org/officeDocument/2006/relationships/slideLayout" Target="../slideLayouts/slideLayout100.xml"/><Relationship Id="rId60" Type="http://schemas.openxmlformats.org/officeDocument/2006/relationships/slideLayout" Target="../slideLayouts/slideLayout10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1" r:id="rId30"/>
    <p:sldLayoutId id="2147483712" r:id="rId31"/>
    <p:sldLayoutId id="2147483713" r:id="rId32"/>
    <p:sldLayoutId id="2147483714" r:id="rId33"/>
    <p:sldLayoutId id="2147483715" r:id="rId34"/>
    <p:sldLayoutId id="2147483716" r:id="rId35"/>
    <p:sldLayoutId id="2147483717" r:id="rId36"/>
    <p:sldLayoutId id="2147483727"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 id="2147483738" r:id="rId47"/>
    <p:sldLayoutId id="2147483739"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endParaRPr lang="en-GB"/>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US"/>
              <a:t>Because design and innovation matter</a:t>
            </a:r>
            <a:endParaRPr lang="en-GB"/>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395502856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 id="2147483771" r:id="rId31"/>
    <p:sldLayoutId id="2147483772" r:id="rId32"/>
    <p:sldLayoutId id="2147483773" r:id="rId33"/>
    <p:sldLayoutId id="2147483774" r:id="rId34"/>
    <p:sldLayoutId id="2147483775" r:id="rId35"/>
    <p:sldLayoutId id="2147483776" r:id="rId36"/>
    <p:sldLayoutId id="2147483777" r:id="rId37"/>
    <p:sldLayoutId id="2147483778" r:id="rId38"/>
    <p:sldLayoutId id="2147483779" r:id="rId39"/>
    <p:sldLayoutId id="2147483780" r:id="rId40"/>
    <p:sldLayoutId id="2147483781" r:id="rId41"/>
    <p:sldLayoutId id="2147483782" r:id="rId42"/>
    <p:sldLayoutId id="2147483783" r:id="rId43"/>
    <p:sldLayoutId id="2147483784" r:id="rId44"/>
    <p:sldLayoutId id="2147483785" r:id="rId45"/>
    <p:sldLayoutId id="2147483786" r:id="rId46"/>
    <p:sldLayoutId id="2147483787" r:id="rId47"/>
    <p:sldLayoutId id="2147483788" r:id="rId48"/>
    <p:sldLayoutId id="2147483789" r:id="rId49"/>
    <p:sldLayoutId id="2147483790" r:id="rId50"/>
    <p:sldLayoutId id="2147483791" r:id="rId51"/>
    <p:sldLayoutId id="2147483792" r:id="rId52"/>
    <p:sldLayoutId id="2147483793" r:id="rId53"/>
    <p:sldLayoutId id="2147483794" r:id="rId54"/>
    <p:sldLayoutId id="2147483795" r:id="rId55"/>
    <p:sldLayoutId id="2147483796" r:id="rId56"/>
    <p:sldLayoutId id="2147483797" r:id="rId57"/>
    <p:sldLayoutId id="2147483798" r:id="rId58"/>
    <p:sldLayoutId id="2147483799" r:id="rId59"/>
    <p:sldLayoutId id="2147483800" r:id="rId60"/>
    <p:sldLayoutId id="2147483801" r:id="rId61"/>
    <p:sldLayoutId id="2147483802" r:id="rId62"/>
    <p:sldLayoutId id="2147483803" r:id="rId63"/>
  </p:sldLayoutIdLst>
  <p:hf sldNum="0" hdr="0" dt="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35.png"/></Relationships>
</file>

<file path=ppt/slides/_rels/slide1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37.png"/></Relationships>
</file>

<file path=ppt/slides/_rels/slide12.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39.png"/></Relationships>
</file>

<file path=ppt/slides/_rels/slide1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41.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43.png"/></Relationships>
</file>

<file path=ppt/slides/_rels/slide16.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46.png"/></Relationships>
</file>

<file path=ppt/slides/_rels/slide17.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49.gif"/><Relationship Id="rId4" Type="http://schemas.openxmlformats.org/officeDocument/2006/relationships/image" Target="../media/image23.png"/><Relationship Id="rId9" Type="http://schemas.openxmlformats.org/officeDocument/2006/relationships/image" Target="../media/image48.pn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52.png"/><Relationship Id="rId5" Type="http://schemas.openxmlformats.org/officeDocument/2006/relationships/image" Target="../media/image24.svg"/><Relationship Id="rId10" Type="http://schemas.openxmlformats.org/officeDocument/2006/relationships/image" Target="../media/image51.png"/><Relationship Id="rId4" Type="http://schemas.openxmlformats.org/officeDocument/2006/relationships/image" Target="../media/image23.png"/><Relationship Id="rId9" Type="http://schemas.openxmlformats.org/officeDocument/2006/relationships/image" Target="../media/image47.png"/></Relationships>
</file>

<file path=ppt/slides/_rels/slide19.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55.png"/><Relationship Id="rId4" Type="http://schemas.openxmlformats.org/officeDocument/2006/relationships/image" Target="../media/image23.png"/><Relationship Id="rId9" Type="http://schemas.openxmlformats.org/officeDocument/2006/relationships/image" Target="../media/image54.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11" Type="http://schemas.openxmlformats.org/officeDocument/2006/relationships/image" Target="../media/image47.png"/><Relationship Id="rId5" Type="http://schemas.openxmlformats.org/officeDocument/2006/relationships/image" Target="../media/image24.svg"/><Relationship Id="rId10" Type="http://schemas.openxmlformats.org/officeDocument/2006/relationships/image" Target="../media/image54.png"/><Relationship Id="rId4" Type="http://schemas.openxmlformats.org/officeDocument/2006/relationships/image" Target="../media/image23.png"/><Relationship Id="rId9" Type="http://schemas.openxmlformats.org/officeDocument/2006/relationships/image" Target="../media/image57.png"/></Relationships>
</file>

<file path=ppt/slides/_rels/slide2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 Id="rId5" Type="http://schemas.openxmlformats.org/officeDocument/2006/relationships/image" Target="../media/image59.png"/><Relationship Id="rId4" Type="http://schemas.openxmlformats.org/officeDocument/2006/relationships/image" Target="../media/image58.png"/></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 Id="rId4" Type="http://schemas.openxmlformats.org/officeDocument/2006/relationships/image" Target="../media/image60.png"/></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 Id="rId6" Type="http://schemas.openxmlformats.org/officeDocument/2006/relationships/image" Target="../media/image60.png"/><Relationship Id="rId5" Type="http://schemas.openxmlformats.org/officeDocument/2006/relationships/image" Target="../media/image54.png"/><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1.jpeg"/><Relationship Id="rId1" Type="http://schemas.openxmlformats.org/officeDocument/2006/relationships/slideLayout" Target="../slideLayouts/slideLayout42.xml"/><Relationship Id="rId5" Type="http://schemas.openxmlformats.org/officeDocument/2006/relationships/image" Target="../media/image62.pn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 Id="rId4" Type="http://schemas.openxmlformats.org/officeDocument/2006/relationships/image" Target="../media/image63.png"/></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60.png"/><Relationship Id="rId1" Type="http://schemas.openxmlformats.org/officeDocument/2006/relationships/slideLayout" Target="../slideLayouts/slideLayout42.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s>
</file>

<file path=ppt/slides/_rels/slide2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6.png"/><Relationship Id="rId1" Type="http://schemas.openxmlformats.org/officeDocument/2006/relationships/slideLayout" Target="../slideLayouts/slideLayout42.xml"/><Relationship Id="rId5" Type="http://schemas.openxmlformats.org/officeDocument/2006/relationships/image" Target="../media/image65.jpeg"/><Relationship Id="rId4" Type="http://schemas.openxmlformats.org/officeDocument/2006/relationships/image" Target="../media/image64.jpeg"/></Relationships>
</file>

<file path=ppt/slides/_rels/slide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31.png"/></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2.svg"/><Relationship Id="rId7" Type="http://schemas.openxmlformats.org/officeDocument/2006/relationships/image" Target="../media/image1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3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CFFCEC-B7C9-C7B3-138E-2C37F4F4E126}"/>
              </a:ext>
            </a:extLst>
          </p:cNvPr>
          <p:cNvSpPr>
            <a:spLocks noGrp="1"/>
          </p:cNvSpPr>
          <p:nvPr>
            <p:ph type="ctrTitle"/>
          </p:nvPr>
        </p:nvSpPr>
        <p:spPr>
          <a:xfrm>
            <a:off x="575998" y="1810327"/>
            <a:ext cx="6943597" cy="3574473"/>
          </a:xfrm>
        </p:spPr>
        <p:txBody>
          <a:bodyPr anchor="ctr" anchorCtr="0"/>
          <a:lstStyle/>
          <a:p>
            <a:pPr>
              <a:lnSpc>
                <a:spcPct val="150000"/>
              </a:lnSpc>
            </a:pPr>
            <a:r>
              <a:rPr lang="en-GB" sz="3600">
                <a:solidFill>
                  <a:schemeClr val="tx2"/>
                </a:solidFill>
                <a:latin typeface="+mj-lt"/>
              </a:rPr>
              <a:t>Ki europe</a:t>
            </a:r>
            <a:br>
              <a:rPr lang="en-GB" sz="3600">
                <a:solidFill>
                  <a:schemeClr val="tx2"/>
                </a:solidFill>
                <a:latin typeface="+mj-lt"/>
              </a:rPr>
            </a:br>
            <a:r>
              <a:rPr lang="en-GB" sz="3600">
                <a:solidFill>
                  <a:schemeClr val="tx2"/>
                </a:solidFill>
                <a:latin typeface="+mj-lt"/>
              </a:rPr>
              <a:t>Supporting unit</a:t>
            </a:r>
            <a:br>
              <a:rPr lang="en-GB" sz="3600">
                <a:solidFill>
                  <a:schemeClr val="tx2"/>
                </a:solidFill>
                <a:latin typeface="+mj-lt"/>
              </a:rPr>
            </a:br>
            <a:r>
              <a:rPr lang="en-GB" sz="3600">
                <a:solidFill>
                  <a:schemeClr val="tx2"/>
                </a:solidFill>
                <a:latin typeface="+mj-lt"/>
              </a:rPr>
              <a:t>focused task: </a:t>
            </a:r>
            <a:br>
              <a:rPr lang="en-GB" sz="3600">
                <a:solidFill>
                  <a:schemeClr val="tx2"/>
                </a:solidFill>
                <a:latin typeface="+mj-lt"/>
              </a:rPr>
            </a:br>
            <a:r>
              <a:rPr lang="en-GB" sz="3600">
                <a:latin typeface="+mj-lt"/>
              </a:rPr>
              <a:t>remote manufacture</a:t>
            </a:r>
            <a:endParaRPr lang="en-GB" sz="3600">
              <a:latin typeface="+mj-lt"/>
              <a:cs typeface="Arial" panose="020B0604020202020204" pitchFamily="34" charset="0"/>
            </a:endParaRPr>
          </a:p>
        </p:txBody>
      </p:sp>
      <p:pic>
        <p:nvPicPr>
          <p:cNvPr id="14" name="Graphic 13">
            <a:extLst>
              <a:ext uri="{FF2B5EF4-FFF2-40B4-BE49-F238E27FC236}">
                <a16:creationId xmlns:a16="http://schemas.microsoft.com/office/drawing/2014/main" id="{E756F4D9-1177-CA78-C88A-5DC058B1A3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998" y="381502"/>
            <a:ext cx="1891228" cy="922170"/>
          </a:xfrm>
          <a:prstGeom prst="rect">
            <a:avLst/>
          </a:prstGeom>
        </p:spPr>
      </p:pic>
      <p:pic>
        <p:nvPicPr>
          <p:cNvPr id="6" name="Picture 5" descr="Blue text on a black background">
            <a:extLst>
              <a:ext uri="{FF2B5EF4-FFF2-40B4-BE49-F238E27FC236}">
                <a16:creationId xmlns:a16="http://schemas.microsoft.com/office/drawing/2014/main" id="{804074B9-35FF-F78D-CF24-215CA59D6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3" name="Picture 2">
            <a:extLst>
              <a:ext uri="{FF2B5EF4-FFF2-40B4-BE49-F238E27FC236}">
                <a16:creationId xmlns:a16="http://schemas.microsoft.com/office/drawing/2014/main" id="{0C366249-3AAA-473F-1007-0BCB870C8424}"/>
              </a:ext>
            </a:extLst>
          </p:cNvPr>
          <p:cNvPicPr>
            <a:picLocks noChangeAspect="1"/>
          </p:cNvPicPr>
          <p:nvPr/>
        </p:nvPicPr>
        <p:blipFill>
          <a:blip r:embed="rId6">
            <a:extLst>
              <a:ext uri="{28A0092B-C50C-407E-A947-70E740481C1C}">
                <a14:useLocalDpi xmlns:a14="http://schemas.microsoft.com/office/drawing/2010/main" val="0"/>
              </a:ext>
            </a:extLst>
          </a:blip>
          <a:srcRect l="12502" r="12502"/>
          <a:stretch/>
        </p:blipFill>
        <p:spPr>
          <a:xfrm>
            <a:off x="8107680" y="0"/>
            <a:ext cx="4084320" cy="6858000"/>
          </a:xfrm>
          <a:prstGeom prst="rect">
            <a:avLst/>
          </a:prstGeom>
        </p:spPr>
      </p:pic>
      <p:grpSp>
        <p:nvGrpSpPr>
          <p:cNvPr id="2" name="Group 1">
            <a:extLst>
              <a:ext uri="{FF2B5EF4-FFF2-40B4-BE49-F238E27FC236}">
                <a16:creationId xmlns:a16="http://schemas.microsoft.com/office/drawing/2014/main" id="{F45DD99E-CEFE-3E58-483D-F8D850FB3DA7}"/>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04C698AD-5E8D-042E-4E06-F9762C40CC4E}"/>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E9DC23F0-6D58-6B18-0A8C-B364EF7CA51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242062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04000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We could use this as our final design, but we want to remove materials to leave four legs. Draw a shape using the line tool and dimension this to be 35mm from the edge of the rounded corners. You can change these dimensions to suit.  Do this on two adjacent sides of the shape.</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1" name="Picture 10">
            <a:extLst>
              <a:ext uri="{FF2B5EF4-FFF2-40B4-BE49-F238E27FC236}">
                <a16:creationId xmlns:a16="http://schemas.microsoft.com/office/drawing/2014/main" id="{13A07242-9EE8-BA1A-CF10-413125218512}"/>
              </a:ext>
            </a:extLst>
          </p:cNvPr>
          <p:cNvPicPr>
            <a:picLocks noChangeAspect="1"/>
          </p:cNvPicPr>
          <p:nvPr/>
        </p:nvPicPr>
        <p:blipFill>
          <a:blip r:embed="rId8"/>
          <a:stretch>
            <a:fillRect/>
          </a:stretch>
        </p:blipFill>
        <p:spPr>
          <a:xfrm>
            <a:off x="1397862" y="2779453"/>
            <a:ext cx="4069083" cy="3145084"/>
          </a:xfrm>
          <a:prstGeom prst="rect">
            <a:avLst/>
          </a:prstGeom>
        </p:spPr>
      </p:pic>
      <p:pic>
        <p:nvPicPr>
          <p:cNvPr id="14" name="Picture 13">
            <a:extLst>
              <a:ext uri="{FF2B5EF4-FFF2-40B4-BE49-F238E27FC236}">
                <a16:creationId xmlns:a16="http://schemas.microsoft.com/office/drawing/2014/main" id="{46F15A99-1E40-8CA1-3FD3-752A66E5B846}"/>
              </a:ext>
            </a:extLst>
          </p:cNvPr>
          <p:cNvPicPr>
            <a:picLocks noChangeAspect="1"/>
          </p:cNvPicPr>
          <p:nvPr/>
        </p:nvPicPr>
        <p:blipFill>
          <a:blip r:embed="rId9"/>
          <a:stretch>
            <a:fillRect/>
          </a:stretch>
        </p:blipFill>
        <p:spPr>
          <a:xfrm>
            <a:off x="6378204" y="2765113"/>
            <a:ext cx="3836642" cy="3161965"/>
          </a:xfrm>
          <a:prstGeom prst="rect">
            <a:avLst/>
          </a:prstGeom>
        </p:spPr>
      </p:pic>
    </p:spTree>
    <p:extLst>
      <p:ext uri="{BB962C8B-B14F-4D97-AF65-F5344CB8AC3E}">
        <p14:creationId xmlns:p14="http://schemas.microsoft.com/office/powerpoint/2010/main" val="1236625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41549"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Select one of the shapes you just drew and extrude it into the shape, but only enough to remove the 10mm wall. Don’t push it all the way through! Do the same on the adjacent side.</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2" name="Picture 11">
            <a:extLst>
              <a:ext uri="{FF2B5EF4-FFF2-40B4-BE49-F238E27FC236}">
                <a16:creationId xmlns:a16="http://schemas.microsoft.com/office/drawing/2014/main" id="{A290E5BB-31AA-B282-EA51-7D9227222C90}"/>
              </a:ext>
            </a:extLst>
          </p:cNvPr>
          <p:cNvPicPr>
            <a:picLocks noChangeAspect="1"/>
          </p:cNvPicPr>
          <p:nvPr/>
        </p:nvPicPr>
        <p:blipFill>
          <a:blip r:embed="rId8"/>
          <a:stretch>
            <a:fillRect/>
          </a:stretch>
        </p:blipFill>
        <p:spPr>
          <a:xfrm>
            <a:off x="6971992" y="2534435"/>
            <a:ext cx="3850909" cy="3043262"/>
          </a:xfrm>
          <a:prstGeom prst="rect">
            <a:avLst/>
          </a:prstGeom>
        </p:spPr>
      </p:pic>
      <p:pic>
        <p:nvPicPr>
          <p:cNvPr id="15" name="Picture 14">
            <a:extLst>
              <a:ext uri="{FF2B5EF4-FFF2-40B4-BE49-F238E27FC236}">
                <a16:creationId xmlns:a16="http://schemas.microsoft.com/office/drawing/2014/main" id="{7B81322B-FA4D-C4F0-D4D2-1FDC0AF4159E}"/>
              </a:ext>
            </a:extLst>
          </p:cNvPr>
          <p:cNvPicPr>
            <a:picLocks noChangeAspect="1"/>
          </p:cNvPicPr>
          <p:nvPr/>
        </p:nvPicPr>
        <p:blipFill>
          <a:blip r:embed="rId9"/>
          <a:stretch>
            <a:fillRect/>
          </a:stretch>
        </p:blipFill>
        <p:spPr>
          <a:xfrm>
            <a:off x="1232913" y="2534435"/>
            <a:ext cx="3740842" cy="3074495"/>
          </a:xfrm>
          <a:prstGeom prst="rect">
            <a:avLst/>
          </a:prstGeom>
        </p:spPr>
      </p:pic>
    </p:spTree>
    <p:extLst>
      <p:ext uri="{BB962C8B-B14F-4D97-AF65-F5344CB8AC3E}">
        <p14:creationId xmlns:p14="http://schemas.microsoft.com/office/powerpoint/2010/main" val="342088725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51277" cy="4595128"/>
          </a:xfrm>
        </p:spPr>
        <p:txBody>
          <a:bodyPr>
            <a:normAutofit/>
          </a:bodyPr>
          <a:lstStyle/>
          <a:p>
            <a:pPr>
              <a:lnSpc>
                <a:spcPct val="150000"/>
              </a:lnSpc>
              <a:spcBef>
                <a:spcPts val="500"/>
              </a:spcBef>
              <a:spcAft>
                <a:spcPts val="500"/>
              </a:spcAft>
            </a:pPr>
            <a:r>
              <a:rPr lang="en-GB">
                <a:latin typeface="+mj-lt"/>
                <a:ea typeface="Roboto" panose="02000000000000000000" pitchFamily="2" charset="0"/>
                <a:cs typeface="Roboto" panose="02000000000000000000" pitchFamily="2" charset="0"/>
              </a:rPr>
              <a:t>Because it’s on a sloping side, the part we removed by extruding would not have cut through the other side the same way. We can choose the extrude/remove process from the feature tree and mirror it so it applies to the other side of the shape. Do the same on the adjacent side and you have your four- legged stool.</a:t>
            </a:r>
            <a:endParaRPr lang="en-GB"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4" name="Picture 13">
            <a:extLst>
              <a:ext uri="{FF2B5EF4-FFF2-40B4-BE49-F238E27FC236}">
                <a16:creationId xmlns:a16="http://schemas.microsoft.com/office/drawing/2014/main" id="{9CC1252B-58E1-F2A2-6985-181FF19AF85F}"/>
              </a:ext>
            </a:extLst>
          </p:cNvPr>
          <p:cNvPicPr>
            <a:picLocks noChangeAspect="1"/>
          </p:cNvPicPr>
          <p:nvPr/>
        </p:nvPicPr>
        <p:blipFill>
          <a:blip r:embed="rId8"/>
          <a:stretch>
            <a:fillRect/>
          </a:stretch>
        </p:blipFill>
        <p:spPr>
          <a:xfrm>
            <a:off x="2049473" y="2904454"/>
            <a:ext cx="3246602" cy="2799349"/>
          </a:xfrm>
          <a:prstGeom prst="rect">
            <a:avLst/>
          </a:prstGeom>
        </p:spPr>
      </p:pic>
      <p:pic>
        <p:nvPicPr>
          <p:cNvPr id="17" name="Picture 16">
            <a:extLst>
              <a:ext uri="{FF2B5EF4-FFF2-40B4-BE49-F238E27FC236}">
                <a16:creationId xmlns:a16="http://schemas.microsoft.com/office/drawing/2014/main" id="{66C42C4A-E813-5DB0-F642-34EF52FFEF16}"/>
              </a:ext>
            </a:extLst>
          </p:cNvPr>
          <p:cNvPicPr>
            <a:picLocks noChangeAspect="1"/>
          </p:cNvPicPr>
          <p:nvPr/>
        </p:nvPicPr>
        <p:blipFill>
          <a:blip r:embed="rId9"/>
          <a:stretch>
            <a:fillRect/>
          </a:stretch>
        </p:blipFill>
        <p:spPr>
          <a:xfrm>
            <a:off x="6993283" y="2939063"/>
            <a:ext cx="2973264" cy="2764740"/>
          </a:xfrm>
          <a:prstGeom prst="rect">
            <a:avLst/>
          </a:prstGeom>
        </p:spPr>
      </p:pic>
    </p:spTree>
    <p:extLst>
      <p:ext uri="{BB962C8B-B14F-4D97-AF65-F5344CB8AC3E}">
        <p14:creationId xmlns:p14="http://schemas.microsoft.com/office/powerpoint/2010/main" val="33627738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282436" cy="4595128"/>
          </a:xfrm>
        </p:spPr>
        <p:txBody>
          <a:bodyPr>
            <a:normAutofit/>
          </a:bodyPr>
          <a:lstStyle/>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We can add </a:t>
            </a:r>
            <a:r>
              <a:rPr lang="en-GB" sz="2000">
                <a:latin typeface="+mj-lt"/>
                <a:ea typeface="Roboto" panose="02000000000000000000" pitchFamily="2" charset="0"/>
                <a:cs typeface="Roboto" panose="02000000000000000000" pitchFamily="2" charset="0"/>
              </a:rPr>
              <a:t>some rounds/fillets to the sharp corners to provide additional strength and to make the stool look more attractive.</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1" name="Picture 10">
            <a:extLst>
              <a:ext uri="{FF2B5EF4-FFF2-40B4-BE49-F238E27FC236}">
                <a16:creationId xmlns:a16="http://schemas.microsoft.com/office/drawing/2014/main" id="{453D577D-AD71-7BDF-7AF2-607455F51456}"/>
              </a:ext>
            </a:extLst>
          </p:cNvPr>
          <p:cNvPicPr>
            <a:picLocks noChangeAspect="1"/>
          </p:cNvPicPr>
          <p:nvPr/>
        </p:nvPicPr>
        <p:blipFill>
          <a:blip r:embed="rId8"/>
          <a:stretch>
            <a:fillRect/>
          </a:stretch>
        </p:blipFill>
        <p:spPr>
          <a:xfrm>
            <a:off x="2305781" y="2496194"/>
            <a:ext cx="3412648" cy="3233397"/>
          </a:xfrm>
          <a:prstGeom prst="rect">
            <a:avLst/>
          </a:prstGeom>
        </p:spPr>
      </p:pic>
      <p:pic>
        <p:nvPicPr>
          <p:cNvPr id="13" name="Picture 12">
            <a:extLst>
              <a:ext uri="{FF2B5EF4-FFF2-40B4-BE49-F238E27FC236}">
                <a16:creationId xmlns:a16="http://schemas.microsoft.com/office/drawing/2014/main" id="{EEE2BDE7-46CC-30C5-2385-D72A2B135371}"/>
              </a:ext>
            </a:extLst>
          </p:cNvPr>
          <p:cNvPicPr>
            <a:picLocks noChangeAspect="1"/>
          </p:cNvPicPr>
          <p:nvPr/>
        </p:nvPicPr>
        <p:blipFill>
          <a:blip r:embed="rId9"/>
          <a:stretch>
            <a:fillRect/>
          </a:stretch>
        </p:blipFill>
        <p:spPr>
          <a:xfrm>
            <a:off x="6862926" y="2496194"/>
            <a:ext cx="3851013" cy="3233397"/>
          </a:xfrm>
          <a:prstGeom prst="rect">
            <a:avLst/>
          </a:prstGeom>
        </p:spPr>
      </p:pic>
    </p:spTree>
    <p:extLst>
      <p:ext uri="{BB962C8B-B14F-4D97-AF65-F5344CB8AC3E}">
        <p14:creationId xmlns:p14="http://schemas.microsoft.com/office/powerpoint/2010/main" val="32530677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0957517" cy="806085"/>
          </a:xfrm>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57517"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The final touch is to add some holes to the seat to reduce materials while also providing some ventilation. Draw a 25mm circle on the seat of the chair then extrude/remove it.</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2" name="Picture 11">
            <a:extLst>
              <a:ext uri="{FF2B5EF4-FFF2-40B4-BE49-F238E27FC236}">
                <a16:creationId xmlns:a16="http://schemas.microsoft.com/office/drawing/2014/main" id="{F9BEC4EC-2E05-903A-AA3E-0C3486A9CB5F}"/>
              </a:ext>
            </a:extLst>
          </p:cNvPr>
          <p:cNvPicPr>
            <a:picLocks noChangeAspect="1"/>
          </p:cNvPicPr>
          <p:nvPr/>
        </p:nvPicPr>
        <p:blipFill>
          <a:blip r:embed="rId8"/>
          <a:stretch>
            <a:fillRect/>
          </a:stretch>
        </p:blipFill>
        <p:spPr>
          <a:xfrm>
            <a:off x="1028719" y="2713081"/>
            <a:ext cx="4426978" cy="2753364"/>
          </a:xfrm>
          <a:prstGeom prst="rect">
            <a:avLst/>
          </a:prstGeom>
        </p:spPr>
      </p:pic>
      <p:pic>
        <p:nvPicPr>
          <p:cNvPr id="17" name="Picture 16">
            <a:extLst>
              <a:ext uri="{FF2B5EF4-FFF2-40B4-BE49-F238E27FC236}">
                <a16:creationId xmlns:a16="http://schemas.microsoft.com/office/drawing/2014/main" id="{C9F48252-9695-450E-78EB-83455D275D99}"/>
              </a:ext>
            </a:extLst>
          </p:cNvPr>
          <p:cNvPicPr>
            <a:picLocks noChangeAspect="1"/>
          </p:cNvPicPr>
          <p:nvPr/>
        </p:nvPicPr>
        <p:blipFill>
          <a:blip r:embed="rId9"/>
          <a:stretch>
            <a:fillRect/>
          </a:stretch>
        </p:blipFill>
        <p:spPr>
          <a:xfrm>
            <a:off x="6280149" y="2713081"/>
            <a:ext cx="4778760" cy="2753364"/>
          </a:xfrm>
          <a:prstGeom prst="rect">
            <a:avLst/>
          </a:prstGeom>
        </p:spPr>
      </p:pic>
    </p:spTree>
    <p:extLst>
      <p:ext uri="{BB962C8B-B14F-4D97-AF65-F5344CB8AC3E}">
        <p14:creationId xmlns:p14="http://schemas.microsoft.com/office/powerpoint/2010/main" val="189840831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04000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We can use the Pattern tool to select the extruded process then choose rectangular pattern. We simply drag a rectangle from the centre of that hole and the software will automatically populate that rectangle with evenly spaced hoes!</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5" name="Picture 14">
            <a:extLst>
              <a:ext uri="{FF2B5EF4-FFF2-40B4-BE49-F238E27FC236}">
                <a16:creationId xmlns:a16="http://schemas.microsoft.com/office/drawing/2014/main" id="{CC568069-9D0D-B6FE-3DDC-5680F04DD9D7}"/>
              </a:ext>
            </a:extLst>
          </p:cNvPr>
          <p:cNvPicPr>
            <a:picLocks noChangeAspect="1"/>
          </p:cNvPicPr>
          <p:nvPr/>
        </p:nvPicPr>
        <p:blipFill>
          <a:blip r:embed="rId8"/>
          <a:stretch>
            <a:fillRect/>
          </a:stretch>
        </p:blipFill>
        <p:spPr>
          <a:xfrm>
            <a:off x="1129768" y="2933592"/>
            <a:ext cx="4029637" cy="2572109"/>
          </a:xfrm>
          <a:prstGeom prst="rect">
            <a:avLst/>
          </a:prstGeom>
        </p:spPr>
      </p:pic>
      <p:pic>
        <p:nvPicPr>
          <p:cNvPr id="17" name="Picture 16">
            <a:extLst>
              <a:ext uri="{FF2B5EF4-FFF2-40B4-BE49-F238E27FC236}">
                <a16:creationId xmlns:a16="http://schemas.microsoft.com/office/drawing/2014/main" id="{C9F48252-9695-450E-78EB-83455D275D99}"/>
              </a:ext>
            </a:extLst>
          </p:cNvPr>
          <p:cNvPicPr>
            <a:picLocks noChangeAspect="1"/>
          </p:cNvPicPr>
          <p:nvPr/>
        </p:nvPicPr>
        <p:blipFill>
          <a:blip r:embed="rId9"/>
          <a:stretch>
            <a:fillRect/>
          </a:stretch>
        </p:blipFill>
        <p:spPr>
          <a:xfrm>
            <a:off x="6193670" y="2933592"/>
            <a:ext cx="4464174" cy="2572109"/>
          </a:xfrm>
          <a:prstGeom prst="rect">
            <a:avLst/>
          </a:prstGeom>
        </p:spPr>
      </p:pic>
    </p:spTree>
    <p:extLst>
      <p:ext uri="{BB962C8B-B14F-4D97-AF65-F5344CB8AC3E}">
        <p14:creationId xmlns:p14="http://schemas.microsoft.com/office/powerpoint/2010/main" val="5312660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879879"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Here we can see the results of dragging that rectangular array on the seat of the stool. Finish off the model by adding some rounded corners to the holes you just made, and other hard and potentially sharp edges on the chair.</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21" name="Picture 20">
            <a:extLst>
              <a:ext uri="{FF2B5EF4-FFF2-40B4-BE49-F238E27FC236}">
                <a16:creationId xmlns:a16="http://schemas.microsoft.com/office/drawing/2014/main" id="{BC82BE21-17FD-DAD5-32D2-4BAF84FD5EC8}"/>
              </a:ext>
            </a:extLst>
          </p:cNvPr>
          <p:cNvPicPr>
            <a:picLocks noChangeAspect="1"/>
          </p:cNvPicPr>
          <p:nvPr/>
        </p:nvPicPr>
        <p:blipFill>
          <a:blip r:embed="rId8"/>
          <a:stretch>
            <a:fillRect/>
          </a:stretch>
        </p:blipFill>
        <p:spPr>
          <a:xfrm>
            <a:off x="1137633" y="2908608"/>
            <a:ext cx="3235959" cy="2975365"/>
          </a:xfrm>
          <a:prstGeom prst="rect">
            <a:avLst/>
          </a:prstGeom>
        </p:spPr>
      </p:pic>
      <p:pic>
        <p:nvPicPr>
          <p:cNvPr id="23" name="Picture 22">
            <a:extLst>
              <a:ext uri="{FF2B5EF4-FFF2-40B4-BE49-F238E27FC236}">
                <a16:creationId xmlns:a16="http://schemas.microsoft.com/office/drawing/2014/main" id="{02160EFD-DCB6-901A-F21D-A8BE45C98E6F}"/>
              </a:ext>
            </a:extLst>
          </p:cNvPr>
          <p:cNvPicPr>
            <a:picLocks noChangeAspect="1"/>
          </p:cNvPicPr>
          <p:nvPr/>
        </p:nvPicPr>
        <p:blipFill>
          <a:blip r:embed="rId9"/>
          <a:stretch>
            <a:fillRect/>
          </a:stretch>
        </p:blipFill>
        <p:spPr>
          <a:xfrm>
            <a:off x="5687289" y="2908608"/>
            <a:ext cx="4719757" cy="2934092"/>
          </a:xfrm>
          <a:prstGeom prst="rect">
            <a:avLst/>
          </a:prstGeom>
        </p:spPr>
      </p:pic>
    </p:spTree>
    <p:extLst>
      <p:ext uri="{BB962C8B-B14F-4D97-AF65-F5344CB8AC3E}">
        <p14:creationId xmlns:p14="http://schemas.microsoft.com/office/powerpoint/2010/main" val="279293172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Cad testing</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83417"/>
            <a:ext cx="1094889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Because we are not making the product, it’s important that we ‘test’ how it might perform under load. By using FEA, we can apply a load to the seat of the chair and see how it reacts. In this case, there is too much distortion meaning it will probably break. We could fix this by reinforcing the seat or making the shell thicker</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0" name="Picture 9" descr="Image result for blue arrow">
            <a:extLst>
              <a:ext uri="{FF2B5EF4-FFF2-40B4-BE49-F238E27FC236}">
                <a16:creationId xmlns:a16="http://schemas.microsoft.com/office/drawing/2014/main" id="{162177F8-84A0-673F-6CC3-9BD9C6F8C9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914258" y="4221370"/>
            <a:ext cx="958502" cy="412291"/>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a:extLst>
              <a:ext uri="{FF2B5EF4-FFF2-40B4-BE49-F238E27FC236}">
                <a16:creationId xmlns:a16="http://schemas.microsoft.com/office/drawing/2014/main" id="{E511465E-CB41-CA1C-08C9-E7EE9CE13B27}"/>
              </a:ext>
            </a:extLst>
          </p:cNvPr>
          <p:cNvPicPr>
            <a:picLocks noChangeAspect="1"/>
          </p:cNvPicPr>
          <p:nvPr/>
        </p:nvPicPr>
        <p:blipFill>
          <a:blip r:embed="rId9"/>
          <a:stretch>
            <a:fillRect/>
          </a:stretch>
        </p:blipFill>
        <p:spPr>
          <a:xfrm>
            <a:off x="2834537" y="3158502"/>
            <a:ext cx="2649010" cy="2950319"/>
          </a:xfrm>
          <a:prstGeom prst="rect">
            <a:avLst/>
          </a:prstGeom>
        </p:spPr>
      </p:pic>
      <p:pic>
        <p:nvPicPr>
          <p:cNvPr id="14" name="Picture 13" descr="A purple stool with blue dots&#10;&#10;Description automatically generated">
            <a:extLst>
              <a:ext uri="{FF2B5EF4-FFF2-40B4-BE49-F238E27FC236}">
                <a16:creationId xmlns:a16="http://schemas.microsoft.com/office/drawing/2014/main" id="{D74BD9EA-E1D9-DC61-B21A-85BB49032D9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632296" y="3158502"/>
            <a:ext cx="2437198" cy="2764215"/>
          </a:xfrm>
          <a:prstGeom prst="rect">
            <a:avLst/>
          </a:prstGeom>
        </p:spPr>
      </p:pic>
    </p:spTree>
    <p:extLst>
      <p:ext uri="{BB962C8B-B14F-4D97-AF65-F5344CB8AC3E}">
        <p14:creationId xmlns:p14="http://schemas.microsoft.com/office/powerpoint/2010/main" val="10407999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Generative design</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83417"/>
            <a:ext cx="1094889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Using the same material properties and criteria for where the force applied and fixed points, we can use generative design to change the form of the model to try and reduce weight/materials even further without reducing strength. What do you think of this design?</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6" name="Picture 15">
            <a:extLst>
              <a:ext uri="{FF2B5EF4-FFF2-40B4-BE49-F238E27FC236}">
                <a16:creationId xmlns:a16="http://schemas.microsoft.com/office/drawing/2014/main" id="{5F4D4557-ADEF-2276-A069-BB7B128DE778}"/>
              </a:ext>
            </a:extLst>
          </p:cNvPr>
          <p:cNvPicPr>
            <a:picLocks noChangeAspect="1"/>
          </p:cNvPicPr>
          <p:nvPr/>
        </p:nvPicPr>
        <p:blipFill>
          <a:blip r:embed="rId8"/>
          <a:stretch>
            <a:fillRect/>
          </a:stretch>
        </p:blipFill>
        <p:spPr>
          <a:xfrm>
            <a:off x="667110" y="2940283"/>
            <a:ext cx="2934807" cy="2585216"/>
          </a:xfrm>
          <a:prstGeom prst="rect">
            <a:avLst/>
          </a:prstGeom>
        </p:spPr>
      </p:pic>
      <p:pic>
        <p:nvPicPr>
          <p:cNvPr id="10" name="Picture 9" descr="Image result for blue arrow">
            <a:extLst>
              <a:ext uri="{FF2B5EF4-FFF2-40B4-BE49-F238E27FC236}">
                <a16:creationId xmlns:a16="http://schemas.microsoft.com/office/drawing/2014/main" id="{162177F8-84A0-673F-6CC3-9BD9C6F8C99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08255" y="3983077"/>
            <a:ext cx="958502" cy="412291"/>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7">
            <a:extLst>
              <a:ext uri="{FF2B5EF4-FFF2-40B4-BE49-F238E27FC236}">
                <a16:creationId xmlns:a16="http://schemas.microsoft.com/office/drawing/2014/main" id="{255CA96C-5AE9-8071-8261-A4FB91559D98}"/>
              </a:ext>
            </a:extLst>
          </p:cNvPr>
          <p:cNvPicPr>
            <a:picLocks noChangeAspect="1"/>
          </p:cNvPicPr>
          <p:nvPr/>
        </p:nvPicPr>
        <p:blipFill>
          <a:blip r:embed="rId10"/>
          <a:stretch>
            <a:fillRect/>
          </a:stretch>
        </p:blipFill>
        <p:spPr>
          <a:xfrm>
            <a:off x="4759812" y="2973337"/>
            <a:ext cx="2765433" cy="2580465"/>
          </a:xfrm>
          <a:prstGeom prst="rect">
            <a:avLst/>
          </a:prstGeom>
        </p:spPr>
      </p:pic>
      <p:pic>
        <p:nvPicPr>
          <p:cNvPr id="20" name="Picture 19">
            <a:extLst>
              <a:ext uri="{FF2B5EF4-FFF2-40B4-BE49-F238E27FC236}">
                <a16:creationId xmlns:a16="http://schemas.microsoft.com/office/drawing/2014/main" id="{FE8D2692-81EA-F9E6-61C9-AA8BA9C98A8F}"/>
              </a:ext>
            </a:extLst>
          </p:cNvPr>
          <p:cNvPicPr>
            <a:picLocks noChangeAspect="1"/>
          </p:cNvPicPr>
          <p:nvPr/>
        </p:nvPicPr>
        <p:blipFill rotWithShape="1">
          <a:blip r:embed="rId11"/>
          <a:srcRect t="12104" b="9356"/>
          <a:stretch/>
        </p:blipFill>
        <p:spPr>
          <a:xfrm>
            <a:off x="8714212" y="2966387"/>
            <a:ext cx="2646706" cy="2548469"/>
          </a:xfrm>
          <a:prstGeom prst="rect">
            <a:avLst/>
          </a:prstGeom>
        </p:spPr>
      </p:pic>
      <p:pic>
        <p:nvPicPr>
          <p:cNvPr id="21" name="Picture 20" descr="Image result for blue arrow">
            <a:extLst>
              <a:ext uri="{FF2B5EF4-FFF2-40B4-BE49-F238E27FC236}">
                <a16:creationId xmlns:a16="http://schemas.microsoft.com/office/drawing/2014/main" id="{65B3DFF2-9339-8866-5750-48A39969660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696901" y="3995290"/>
            <a:ext cx="958502" cy="412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3378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Finished model</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4340"/>
            <a:ext cx="10914385"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There is our finished stool. In assembly mode, we can simulate stacking the chairs and check that the draft angle allows for most of the stool to fit snugly into the one above it.</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3" name="Picture 12">
            <a:extLst>
              <a:ext uri="{FF2B5EF4-FFF2-40B4-BE49-F238E27FC236}">
                <a16:creationId xmlns:a16="http://schemas.microsoft.com/office/drawing/2014/main" id="{F0D25FD5-70ED-B1DA-CC5F-F9B62406FB39}"/>
              </a:ext>
            </a:extLst>
          </p:cNvPr>
          <p:cNvPicPr>
            <a:picLocks noChangeAspect="1"/>
          </p:cNvPicPr>
          <p:nvPr/>
        </p:nvPicPr>
        <p:blipFill>
          <a:blip r:embed="rId8"/>
          <a:stretch>
            <a:fillRect/>
          </a:stretch>
        </p:blipFill>
        <p:spPr>
          <a:xfrm>
            <a:off x="4453370" y="2488712"/>
            <a:ext cx="3178926" cy="3243342"/>
          </a:xfrm>
          <a:prstGeom prst="rect">
            <a:avLst/>
          </a:prstGeom>
        </p:spPr>
      </p:pic>
      <p:pic>
        <p:nvPicPr>
          <p:cNvPr id="19" name="Picture 18">
            <a:extLst>
              <a:ext uri="{FF2B5EF4-FFF2-40B4-BE49-F238E27FC236}">
                <a16:creationId xmlns:a16="http://schemas.microsoft.com/office/drawing/2014/main" id="{4C66F2C8-0EB2-32B7-92A7-0A72A67B6B01}"/>
              </a:ext>
            </a:extLst>
          </p:cNvPr>
          <p:cNvPicPr>
            <a:picLocks noChangeAspect="1"/>
          </p:cNvPicPr>
          <p:nvPr/>
        </p:nvPicPr>
        <p:blipFill>
          <a:blip r:embed="rId9"/>
          <a:stretch>
            <a:fillRect/>
          </a:stretch>
        </p:blipFill>
        <p:spPr>
          <a:xfrm>
            <a:off x="8541928" y="2488712"/>
            <a:ext cx="2587028" cy="3243343"/>
          </a:xfrm>
          <a:prstGeom prst="rect">
            <a:avLst/>
          </a:prstGeom>
        </p:spPr>
      </p:pic>
      <p:pic>
        <p:nvPicPr>
          <p:cNvPr id="9" name="Picture 8">
            <a:extLst>
              <a:ext uri="{FF2B5EF4-FFF2-40B4-BE49-F238E27FC236}">
                <a16:creationId xmlns:a16="http://schemas.microsoft.com/office/drawing/2014/main" id="{CA529A8A-1A99-7E46-DC5D-2B56230BCFE7}"/>
              </a:ext>
            </a:extLst>
          </p:cNvPr>
          <p:cNvPicPr>
            <a:picLocks noChangeAspect="1"/>
          </p:cNvPicPr>
          <p:nvPr/>
        </p:nvPicPr>
        <p:blipFill>
          <a:blip r:embed="rId10"/>
          <a:stretch>
            <a:fillRect/>
          </a:stretch>
        </p:blipFill>
        <p:spPr>
          <a:xfrm>
            <a:off x="683533" y="2488712"/>
            <a:ext cx="3083271" cy="3243342"/>
          </a:xfrm>
          <a:prstGeom prst="rect">
            <a:avLst/>
          </a:prstGeom>
        </p:spPr>
      </p:pic>
    </p:spTree>
    <p:extLst>
      <p:ext uri="{BB962C8B-B14F-4D97-AF65-F5344CB8AC3E}">
        <p14:creationId xmlns:p14="http://schemas.microsoft.com/office/powerpoint/2010/main" val="35751901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FBB51F4-73AD-E391-3E4C-D37FA8B78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60" y="-114300"/>
            <a:ext cx="12175340" cy="12612256"/>
          </a:xfrm>
          <a:prstGeom prst="rect">
            <a:avLst/>
          </a:prstGeom>
        </p:spPr>
      </p:pic>
      <p:sp>
        <p:nvSpPr>
          <p:cNvPr id="10" name="Title 1">
            <a:extLst>
              <a:ext uri="{FF2B5EF4-FFF2-40B4-BE49-F238E27FC236}">
                <a16:creationId xmlns:a16="http://schemas.microsoft.com/office/drawing/2014/main" id="{9457124D-4513-AF94-B33A-32122ED43ACA}"/>
              </a:ext>
            </a:extLst>
          </p:cNvPr>
          <p:cNvSpPr>
            <a:spLocks noGrp="1"/>
          </p:cNvSpPr>
          <p:nvPr>
            <p:ph type="ctrTitle"/>
          </p:nvPr>
        </p:nvSpPr>
        <p:spPr>
          <a:xfrm>
            <a:off x="575999" y="1990213"/>
            <a:ext cx="11105927" cy="2877573"/>
          </a:xfrm>
        </p:spPr>
        <p:txBody>
          <a:bodyPr/>
          <a:lstStyle/>
          <a:p>
            <a:r>
              <a:rPr lang="en-GB">
                <a:solidFill>
                  <a:schemeClr val="bg1"/>
                </a:solidFill>
                <a:latin typeface="+mj-lt"/>
              </a:rPr>
              <a:t>Remote manufacture</a:t>
            </a:r>
          </a:p>
        </p:txBody>
      </p:sp>
      <p:sp>
        <p:nvSpPr>
          <p:cNvPr id="11" name="Footer Placeholder 2">
            <a:extLst>
              <a:ext uri="{FF2B5EF4-FFF2-40B4-BE49-F238E27FC236}">
                <a16:creationId xmlns:a16="http://schemas.microsoft.com/office/drawing/2014/main" id="{42890EC0-E3CB-BB88-78C0-04E2D631696C}"/>
              </a:ext>
            </a:extLst>
          </p:cNvPr>
          <p:cNvSpPr txBox="1">
            <a:spLocks/>
          </p:cNvSpPr>
          <p:nvPr/>
        </p:nvSpPr>
        <p:spPr>
          <a:xfrm>
            <a:off x="575999" y="6052820"/>
            <a:ext cx="6480000" cy="360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Because design and innovation matter</a:t>
            </a:r>
            <a:endParaRPr kumimoji="0" lang="en-GB"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8486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rendering</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352299"/>
            <a:ext cx="1094889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Modern CAD software also has powerful built in rendering tools so we can see what the finished product would look like. We can also use this to show clients and manufacturers, what we expect the finished product to look like.</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25" name="Picture 24">
            <a:extLst>
              <a:ext uri="{FF2B5EF4-FFF2-40B4-BE49-F238E27FC236}">
                <a16:creationId xmlns:a16="http://schemas.microsoft.com/office/drawing/2014/main" id="{14148BA1-2FB1-EFAA-AAEF-620399AE9468}"/>
              </a:ext>
            </a:extLst>
          </p:cNvPr>
          <p:cNvPicPr>
            <a:picLocks noChangeAspect="1"/>
          </p:cNvPicPr>
          <p:nvPr/>
        </p:nvPicPr>
        <p:blipFill>
          <a:blip r:embed="rId8"/>
          <a:stretch>
            <a:fillRect/>
          </a:stretch>
        </p:blipFill>
        <p:spPr>
          <a:xfrm>
            <a:off x="4684405" y="2604694"/>
            <a:ext cx="2561797" cy="3238006"/>
          </a:xfrm>
          <a:prstGeom prst="rect">
            <a:avLst/>
          </a:prstGeom>
        </p:spPr>
      </p:pic>
      <p:pic>
        <p:nvPicPr>
          <p:cNvPr id="27" name="Picture 26">
            <a:extLst>
              <a:ext uri="{FF2B5EF4-FFF2-40B4-BE49-F238E27FC236}">
                <a16:creationId xmlns:a16="http://schemas.microsoft.com/office/drawing/2014/main" id="{4D64CA83-68B6-BE24-EBA5-6950681963F2}"/>
              </a:ext>
            </a:extLst>
          </p:cNvPr>
          <p:cNvPicPr>
            <a:picLocks noChangeAspect="1"/>
          </p:cNvPicPr>
          <p:nvPr/>
        </p:nvPicPr>
        <p:blipFill>
          <a:blip r:embed="rId9"/>
          <a:stretch>
            <a:fillRect/>
          </a:stretch>
        </p:blipFill>
        <p:spPr>
          <a:xfrm>
            <a:off x="7579747" y="2604694"/>
            <a:ext cx="2579945" cy="3238006"/>
          </a:xfrm>
          <a:prstGeom prst="rect">
            <a:avLst/>
          </a:prstGeom>
        </p:spPr>
      </p:pic>
      <p:pic>
        <p:nvPicPr>
          <p:cNvPr id="9" name="Picture 8">
            <a:extLst>
              <a:ext uri="{FF2B5EF4-FFF2-40B4-BE49-F238E27FC236}">
                <a16:creationId xmlns:a16="http://schemas.microsoft.com/office/drawing/2014/main" id="{5E01BE80-66A4-C7AE-1318-E2AF60D26896}"/>
              </a:ext>
            </a:extLst>
          </p:cNvPr>
          <p:cNvPicPr>
            <a:picLocks noChangeAspect="1"/>
          </p:cNvPicPr>
          <p:nvPr/>
        </p:nvPicPr>
        <p:blipFill>
          <a:blip r:embed="rId10"/>
          <a:stretch>
            <a:fillRect/>
          </a:stretch>
        </p:blipFill>
        <p:spPr>
          <a:xfrm>
            <a:off x="1044869" y="3104621"/>
            <a:ext cx="1998227" cy="2505166"/>
          </a:xfrm>
          <a:prstGeom prst="rect">
            <a:avLst/>
          </a:prstGeom>
        </p:spPr>
      </p:pic>
      <p:pic>
        <p:nvPicPr>
          <p:cNvPr id="10" name="Picture 9" descr="Image result for blue arrow">
            <a:extLst>
              <a:ext uri="{FF2B5EF4-FFF2-40B4-BE49-F238E27FC236}">
                <a16:creationId xmlns:a16="http://schemas.microsoft.com/office/drawing/2014/main" id="{162177F8-84A0-673F-6CC3-9BD9C6F8C997}"/>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46444" y="4017551"/>
            <a:ext cx="958502" cy="4122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1702524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0" y="1131436"/>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For the manufacturer to make the part exactly as it is designed, technical documents would need to be supplied, even if you were sending the 3D model to be used. This is to ensure the engineers can check all of the detail and make sure everything is approved before the expensive process of creating moulds.</a:t>
            </a:r>
            <a:endParaRPr lang="en-GB" sz="2000" b="0">
              <a:latin typeface="+mj-lt"/>
              <a:ea typeface="Roboto" panose="02000000000000000000" pitchFamily="2" charset="0"/>
              <a:cs typeface="Roboto" panose="02000000000000000000" pitchFamily="2" charset="0"/>
            </a:endParaRP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Technical drawings</a:t>
            </a:r>
            <a:br>
              <a:rPr lang="en-GB"/>
            </a:br>
            <a:endParaRPr lang="en-GB"/>
          </a:p>
        </p:txBody>
      </p:sp>
      <p:pic>
        <p:nvPicPr>
          <p:cNvPr id="6" name="Picture 5">
            <a:extLst>
              <a:ext uri="{FF2B5EF4-FFF2-40B4-BE49-F238E27FC236}">
                <a16:creationId xmlns:a16="http://schemas.microsoft.com/office/drawing/2014/main" id="{2BD34EA3-299D-56C7-9FFA-5A86CE97D14E}"/>
              </a:ext>
            </a:extLst>
          </p:cNvPr>
          <p:cNvPicPr>
            <a:picLocks noChangeAspect="1"/>
          </p:cNvPicPr>
          <p:nvPr/>
        </p:nvPicPr>
        <p:blipFill>
          <a:blip r:embed="rId4"/>
          <a:stretch>
            <a:fillRect/>
          </a:stretch>
        </p:blipFill>
        <p:spPr>
          <a:xfrm>
            <a:off x="5254590" y="3044758"/>
            <a:ext cx="2110844" cy="3610752"/>
          </a:xfrm>
          <a:prstGeom prst="rect">
            <a:avLst/>
          </a:prstGeom>
        </p:spPr>
      </p:pic>
      <p:pic>
        <p:nvPicPr>
          <p:cNvPr id="8" name="Picture 7">
            <a:extLst>
              <a:ext uri="{FF2B5EF4-FFF2-40B4-BE49-F238E27FC236}">
                <a16:creationId xmlns:a16="http://schemas.microsoft.com/office/drawing/2014/main" id="{0A2CED6D-6A35-8DBD-3D1C-C5B62AD152EF}"/>
              </a:ext>
            </a:extLst>
          </p:cNvPr>
          <p:cNvPicPr>
            <a:picLocks noChangeAspect="1"/>
          </p:cNvPicPr>
          <p:nvPr/>
        </p:nvPicPr>
        <p:blipFill>
          <a:blip r:embed="rId5"/>
          <a:stretch>
            <a:fillRect/>
          </a:stretch>
        </p:blipFill>
        <p:spPr>
          <a:xfrm>
            <a:off x="685290" y="2914679"/>
            <a:ext cx="4569300" cy="3859392"/>
          </a:xfrm>
          <a:prstGeom prst="rect">
            <a:avLst/>
          </a:prstGeom>
        </p:spPr>
      </p:pic>
    </p:spTree>
    <p:extLst>
      <p:ext uri="{BB962C8B-B14F-4D97-AF65-F5344CB8AC3E}">
        <p14:creationId xmlns:p14="http://schemas.microsoft.com/office/powerpoint/2010/main" val="27122838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0" y="1131436"/>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Details of the stacking process which may be used for testing and how the products can be packaged to transport several at a time.</a:t>
            </a:r>
            <a:endParaRPr lang="en-GB" sz="2000" b="0">
              <a:latin typeface="+mj-lt"/>
              <a:ea typeface="Roboto" panose="02000000000000000000" pitchFamily="2" charset="0"/>
              <a:cs typeface="Roboto" panose="02000000000000000000" pitchFamily="2" charset="0"/>
            </a:endParaRP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Technical drawings</a:t>
            </a:r>
            <a:br>
              <a:rPr lang="en-GB"/>
            </a:br>
            <a:endParaRPr lang="en-GB"/>
          </a:p>
        </p:txBody>
      </p:sp>
      <p:pic>
        <p:nvPicPr>
          <p:cNvPr id="6" name="Picture 5">
            <a:extLst>
              <a:ext uri="{FF2B5EF4-FFF2-40B4-BE49-F238E27FC236}">
                <a16:creationId xmlns:a16="http://schemas.microsoft.com/office/drawing/2014/main" id="{B4A7B22B-5A5C-8602-E1B2-5771D2CCFABE}"/>
              </a:ext>
            </a:extLst>
          </p:cNvPr>
          <p:cNvPicPr>
            <a:picLocks noChangeAspect="1"/>
          </p:cNvPicPr>
          <p:nvPr/>
        </p:nvPicPr>
        <p:blipFill>
          <a:blip r:embed="rId4"/>
          <a:stretch>
            <a:fillRect/>
          </a:stretch>
        </p:blipFill>
        <p:spPr>
          <a:xfrm>
            <a:off x="597290" y="2145990"/>
            <a:ext cx="6270437" cy="4453485"/>
          </a:xfrm>
          <a:prstGeom prst="rect">
            <a:avLst/>
          </a:prstGeom>
        </p:spPr>
      </p:pic>
    </p:spTree>
    <p:extLst>
      <p:ext uri="{BB962C8B-B14F-4D97-AF65-F5344CB8AC3E}">
        <p14:creationId xmlns:p14="http://schemas.microsoft.com/office/powerpoint/2010/main" val="15199523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0" y="1343699"/>
            <a:ext cx="1084366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Design and technology often involves making just one product each using a combination of hand tools and machinery. This is called a ‘one-off’.</a:t>
            </a:r>
            <a:br>
              <a:rPr lang="en-GB" sz="2000" b="0">
                <a:latin typeface="+mj-lt"/>
              </a:rPr>
            </a:br>
            <a:r>
              <a:rPr lang="en-GB" sz="2000" b="0">
                <a:latin typeface="+mj-lt"/>
              </a:rPr>
              <a:t>When you want to make more of the product you may move to ‘batch production’. To do this you would need to used jigs and templates so that each part can be the same.</a:t>
            </a:r>
            <a:br>
              <a:rPr lang="en-GB" sz="2000" b="0">
                <a:latin typeface="+mj-lt"/>
              </a:rPr>
            </a:br>
            <a:r>
              <a:rPr lang="en-GB" sz="2000" b="0">
                <a:latin typeface="+mj-lt"/>
              </a:rPr>
              <a:t>If you need to make very large numbers of the product you would move to mass production techniques which would mean investment in expensive CNC machinery, moulds etc. You would need to sell a lot of the product to recoup the cost of the initial investment.</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For this stool, the design would not be practical for any process other than mass manufacture due to the use of moulding equipment.</a:t>
            </a: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Scales of production</a:t>
            </a:r>
            <a:br>
              <a:rPr lang="en-GB"/>
            </a:br>
            <a:endParaRPr lang="en-GB"/>
          </a:p>
        </p:txBody>
      </p:sp>
    </p:spTree>
    <p:extLst>
      <p:ext uri="{BB962C8B-B14F-4D97-AF65-F5344CB8AC3E}">
        <p14:creationId xmlns:p14="http://schemas.microsoft.com/office/powerpoint/2010/main" val="1804745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B5B50C0C-A714-4E0F-8FE1-5AFB9023CCCA}"/>
              </a:ext>
            </a:extLst>
          </p:cNvPr>
          <p:cNvSpPr txBox="1"/>
          <p:nvPr/>
        </p:nvSpPr>
        <p:spPr>
          <a:xfrm>
            <a:off x="1598142" y="5321579"/>
            <a:ext cx="845103" cy="329642"/>
          </a:xfrm>
          <a:prstGeom prst="rect">
            <a:avLst/>
          </a:prstGeom>
          <a:noFill/>
        </p:spPr>
        <p:txBody>
          <a:bodyPr wrap="none" rtlCol="0">
            <a:spAutoFit/>
          </a:bodyPr>
          <a:lstStyle/>
          <a:p>
            <a:r>
              <a:rPr lang="en-US" sz="1542" b="0">
                <a:solidFill>
                  <a:schemeClr val="tx2"/>
                </a:solidFill>
                <a:latin typeface="+mj-lt"/>
              </a:rPr>
              <a:t>One-off</a:t>
            </a:r>
            <a:endParaRPr lang="en-GB" sz="1542" b="0">
              <a:solidFill>
                <a:schemeClr val="tx2"/>
              </a:solidFill>
              <a:latin typeface="+mj-lt"/>
            </a:endParaRPr>
          </a:p>
        </p:txBody>
      </p:sp>
      <p:sp>
        <p:nvSpPr>
          <p:cNvPr id="15" name="TextBox 14">
            <a:extLst>
              <a:ext uri="{FF2B5EF4-FFF2-40B4-BE49-F238E27FC236}">
                <a16:creationId xmlns:a16="http://schemas.microsoft.com/office/drawing/2014/main" id="{31AB6031-BFF7-4075-BB4E-5537D55E7813}"/>
              </a:ext>
            </a:extLst>
          </p:cNvPr>
          <p:cNvSpPr txBox="1"/>
          <p:nvPr/>
        </p:nvSpPr>
        <p:spPr>
          <a:xfrm>
            <a:off x="5103228" y="5321579"/>
            <a:ext cx="691215" cy="329642"/>
          </a:xfrm>
          <a:prstGeom prst="rect">
            <a:avLst/>
          </a:prstGeom>
          <a:noFill/>
        </p:spPr>
        <p:txBody>
          <a:bodyPr wrap="none" rtlCol="0">
            <a:spAutoFit/>
          </a:bodyPr>
          <a:lstStyle/>
          <a:p>
            <a:r>
              <a:rPr lang="en-US" sz="1542" b="0">
                <a:solidFill>
                  <a:schemeClr val="tx2"/>
                </a:solidFill>
                <a:latin typeface="+mj-lt"/>
              </a:rPr>
              <a:t>Batch</a:t>
            </a:r>
            <a:endParaRPr lang="en-GB" sz="1542" b="0">
              <a:solidFill>
                <a:schemeClr val="tx2"/>
              </a:solidFill>
              <a:latin typeface="+mj-lt"/>
            </a:endParaRPr>
          </a:p>
        </p:txBody>
      </p:sp>
      <p:sp>
        <p:nvSpPr>
          <p:cNvPr id="16" name="TextBox 15">
            <a:extLst>
              <a:ext uri="{FF2B5EF4-FFF2-40B4-BE49-F238E27FC236}">
                <a16:creationId xmlns:a16="http://schemas.microsoft.com/office/drawing/2014/main" id="{EBC22BCA-0458-4C86-B9A6-14B5D3BB9F6A}"/>
              </a:ext>
            </a:extLst>
          </p:cNvPr>
          <p:cNvSpPr txBox="1"/>
          <p:nvPr/>
        </p:nvSpPr>
        <p:spPr>
          <a:xfrm>
            <a:off x="8455227" y="5321579"/>
            <a:ext cx="1640193" cy="329642"/>
          </a:xfrm>
          <a:prstGeom prst="rect">
            <a:avLst/>
          </a:prstGeom>
          <a:noFill/>
        </p:spPr>
        <p:txBody>
          <a:bodyPr wrap="none" rtlCol="0">
            <a:spAutoFit/>
          </a:bodyPr>
          <a:lstStyle/>
          <a:p>
            <a:r>
              <a:rPr lang="en-US" sz="1542" b="0">
                <a:solidFill>
                  <a:schemeClr val="tx2"/>
                </a:solidFill>
                <a:latin typeface="+mj-lt"/>
              </a:rPr>
              <a:t>Mass production</a:t>
            </a:r>
            <a:endParaRPr lang="en-GB" sz="1542" b="0">
              <a:solidFill>
                <a:schemeClr val="tx2"/>
              </a:solidFill>
              <a:latin typeface="+mj-lt"/>
            </a:endParaRPr>
          </a:p>
        </p:txBody>
      </p:sp>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Scales of production</a:t>
            </a:r>
            <a:br>
              <a:rPr lang="en-GB"/>
            </a:br>
            <a:endParaRPr lang="en-GB"/>
          </a:p>
        </p:txBody>
      </p:sp>
      <p:pic>
        <p:nvPicPr>
          <p:cNvPr id="6" name="Picture 5">
            <a:extLst>
              <a:ext uri="{FF2B5EF4-FFF2-40B4-BE49-F238E27FC236}">
                <a16:creationId xmlns:a16="http://schemas.microsoft.com/office/drawing/2014/main" id="{ABAE425F-F2D4-E94F-D9E6-4DE0C2A802F0}"/>
              </a:ext>
            </a:extLst>
          </p:cNvPr>
          <p:cNvPicPr>
            <a:picLocks noChangeAspect="1"/>
          </p:cNvPicPr>
          <p:nvPr/>
        </p:nvPicPr>
        <p:blipFill>
          <a:blip r:embed="rId4"/>
          <a:stretch>
            <a:fillRect/>
          </a:stretch>
        </p:blipFill>
        <p:spPr>
          <a:xfrm>
            <a:off x="1028998" y="2162294"/>
            <a:ext cx="2408377" cy="2533411"/>
          </a:xfrm>
          <a:prstGeom prst="rect">
            <a:avLst/>
          </a:prstGeom>
        </p:spPr>
      </p:pic>
      <p:pic>
        <p:nvPicPr>
          <p:cNvPr id="7" name="Picture 6">
            <a:extLst>
              <a:ext uri="{FF2B5EF4-FFF2-40B4-BE49-F238E27FC236}">
                <a16:creationId xmlns:a16="http://schemas.microsoft.com/office/drawing/2014/main" id="{2B0BE2D7-7891-A616-C440-95F67A5330D4}"/>
              </a:ext>
            </a:extLst>
          </p:cNvPr>
          <p:cNvPicPr>
            <a:picLocks noChangeAspect="1"/>
          </p:cNvPicPr>
          <p:nvPr/>
        </p:nvPicPr>
        <p:blipFill>
          <a:blip r:embed="rId5"/>
          <a:stretch>
            <a:fillRect/>
          </a:stretch>
        </p:blipFill>
        <p:spPr>
          <a:xfrm>
            <a:off x="4266436" y="2185169"/>
            <a:ext cx="2020756" cy="2533411"/>
          </a:xfrm>
          <a:prstGeom prst="rect">
            <a:avLst/>
          </a:prstGeom>
        </p:spPr>
      </p:pic>
      <p:grpSp>
        <p:nvGrpSpPr>
          <p:cNvPr id="65" name="Group 64">
            <a:extLst>
              <a:ext uri="{FF2B5EF4-FFF2-40B4-BE49-F238E27FC236}">
                <a16:creationId xmlns:a16="http://schemas.microsoft.com/office/drawing/2014/main" id="{2B1AFE6C-9E89-EDD0-673D-064AED3B01B0}"/>
              </a:ext>
            </a:extLst>
          </p:cNvPr>
          <p:cNvGrpSpPr/>
          <p:nvPr/>
        </p:nvGrpSpPr>
        <p:grpSpPr>
          <a:xfrm>
            <a:off x="7171819" y="1688367"/>
            <a:ext cx="4541372" cy="3481265"/>
            <a:chOff x="7394771" y="1494374"/>
            <a:chExt cx="4761909" cy="3650321"/>
          </a:xfrm>
        </p:grpSpPr>
        <p:grpSp>
          <p:nvGrpSpPr>
            <p:cNvPr id="37" name="Group 36">
              <a:extLst>
                <a:ext uri="{FF2B5EF4-FFF2-40B4-BE49-F238E27FC236}">
                  <a16:creationId xmlns:a16="http://schemas.microsoft.com/office/drawing/2014/main" id="{186A39CF-0419-8E69-1CB7-280099A2C656}"/>
                </a:ext>
              </a:extLst>
            </p:cNvPr>
            <p:cNvGrpSpPr/>
            <p:nvPr/>
          </p:nvGrpSpPr>
          <p:grpSpPr>
            <a:xfrm>
              <a:off x="7394771" y="1494374"/>
              <a:ext cx="2428054" cy="3646537"/>
              <a:chOff x="8297711" y="930724"/>
              <a:chExt cx="2714513" cy="4076752"/>
            </a:xfrm>
          </p:grpSpPr>
          <p:grpSp>
            <p:nvGrpSpPr>
              <p:cNvPr id="23" name="Group 22">
                <a:extLst>
                  <a:ext uri="{FF2B5EF4-FFF2-40B4-BE49-F238E27FC236}">
                    <a16:creationId xmlns:a16="http://schemas.microsoft.com/office/drawing/2014/main" id="{A1B9DA66-8B3F-DD4E-1DC6-B8CAAF6EBBAE}"/>
                  </a:ext>
                </a:extLst>
              </p:cNvPr>
              <p:cNvGrpSpPr/>
              <p:nvPr/>
            </p:nvGrpSpPr>
            <p:grpSpPr>
              <a:xfrm>
                <a:off x="8317647" y="930724"/>
                <a:ext cx="2694577" cy="2000029"/>
                <a:chOff x="7821023" y="1343580"/>
                <a:chExt cx="4221056" cy="3133047"/>
              </a:xfrm>
            </p:grpSpPr>
            <p:grpSp>
              <p:nvGrpSpPr>
                <p:cNvPr id="9" name="Group 8">
                  <a:extLst>
                    <a:ext uri="{FF2B5EF4-FFF2-40B4-BE49-F238E27FC236}">
                      <a16:creationId xmlns:a16="http://schemas.microsoft.com/office/drawing/2014/main" id="{B95FFD45-B351-0B71-54B3-CCDA613F3C2F}"/>
                    </a:ext>
                  </a:extLst>
                </p:cNvPr>
                <p:cNvGrpSpPr/>
                <p:nvPr/>
              </p:nvGrpSpPr>
              <p:grpSpPr>
                <a:xfrm>
                  <a:off x="7821023" y="1343581"/>
                  <a:ext cx="2159555" cy="1566523"/>
                  <a:chOff x="8161492" y="1834840"/>
                  <a:chExt cx="3187445" cy="2312146"/>
                </a:xfrm>
              </p:grpSpPr>
              <p:pic>
                <p:nvPicPr>
                  <p:cNvPr id="4" name="Picture 3">
                    <a:extLst>
                      <a:ext uri="{FF2B5EF4-FFF2-40B4-BE49-F238E27FC236}">
                        <a16:creationId xmlns:a16="http://schemas.microsoft.com/office/drawing/2014/main" id="{D7E18285-F5BF-6F4E-50EF-D0371475225D}"/>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8" name="Picture 7">
                    <a:extLst>
                      <a:ext uri="{FF2B5EF4-FFF2-40B4-BE49-F238E27FC236}">
                        <a16:creationId xmlns:a16="http://schemas.microsoft.com/office/drawing/2014/main" id="{665ED3A9-07E3-5848-FE87-933AC1A4EF78}"/>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11" name="Group 10">
                  <a:extLst>
                    <a:ext uri="{FF2B5EF4-FFF2-40B4-BE49-F238E27FC236}">
                      <a16:creationId xmlns:a16="http://schemas.microsoft.com/office/drawing/2014/main" id="{3F47C0AB-48E5-4E49-7FE0-D0BA587A7094}"/>
                    </a:ext>
                  </a:extLst>
                </p:cNvPr>
                <p:cNvGrpSpPr/>
                <p:nvPr/>
              </p:nvGrpSpPr>
              <p:grpSpPr>
                <a:xfrm>
                  <a:off x="7852254" y="2910104"/>
                  <a:ext cx="2159555" cy="1566523"/>
                  <a:chOff x="8161492" y="1834840"/>
                  <a:chExt cx="3187445" cy="2312146"/>
                </a:xfrm>
              </p:grpSpPr>
              <p:pic>
                <p:nvPicPr>
                  <p:cNvPr id="12" name="Picture 11">
                    <a:extLst>
                      <a:ext uri="{FF2B5EF4-FFF2-40B4-BE49-F238E27FC236}">
                        <a16:creationId xmlns:a16="http://schemas.microsoft.com/office/drawing/2014/main" id="{498F42AF-5C80-6292-A02F-C9F0442D2370}"/>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13" name="Picture 12">
                    <a:extLst>
                      <a:ext uri="{FF2B5EF4-FFF2-40B4-BE49-F238E27FC236}">
                        <a16:creationId xmlns:a16="http://schemas.microsoft.com/office/drawing/2014/main" id="{9F4853E6-29EB-FC8F-8428-F05885DA1C5F}"/>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17" name="Group 16">
                  <a:extLst>
                    <a:ext uri="{FF2B5EF4-FFF2-40B4-BE49-F238E27FC236}">
                      <a16:creationId xmlns:a16="http://schemas.microsoft.com/office/drawing/2014/main" id="{66926042-FEAC-EC56-D73A-7BF4A5951D22}"/>
                    </a:ext>
                  </a:extLst>
                </p:cNvPr>
                <p:cNvGrpSpPr/>
                <p:nvPr/>
              </p:nvGrpSpPr>
              <p:grpSpPr>
                <a:xfrm>
                  <a:off x="9882524" y="1343580"/>
                  <a:ext cx="2159555" cy="1566523"/>
                  <a:chOff x="8161492" y="1834840"/>
                  <a:chExt cx="3187445" cy="2312146"/>
                </a:xfrm>
              </p:grpSpPr>
              <p:pic>
                <p:nvPicPr>
                  <p:cNvPr id="18" name="Picture 17">
                    <a:extLst>
                      <a:ext uri="{FF2B5EF4-FFF2-40B4-BE49-F238E27FC236}">
                        <a16:creationId xmlns:a16="http://schemas.microsoft.com/office/drawing/2014/main" id="{E7EDAEDA-C25C-1616-C46F-733CBB939ED1}"/>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19" name="Picture 18">
                    <a:extLst>
                      <a:ext uri="{FF2B5EF4-FFF2-40B4-BE49-F238E27FC236}">
                        <a16:creationId xmlns:a16="http://schemas.microsoft.com/office/drawing/2014/main" id="{159057FA-7D13-1B66-26A3-5BFABE0CDA73}"/>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20" name="Group 19">
                  <a:extLst>
                    <a:ext uri="{FF2B5EF4-FFF2-40B4-BE49-F238E27FC236}">
                      <a16:creationId xmlns:a16="http://schemas.microsoft.com/office/drawing/2014/main" id="{938DDF07-1CFE-EDEE-89D3-A5813FE350CB}"/>
                    </a:ext>
                  </a:extLst>
                </p:cNvPr>
                <p:cNvGrpSpPr/>
                <p:nvPr/>
              </p:nvGrpSpPr>
              <p:grpSpPr>
                <a:xfrm>
                  <a:off x="9851293" y="2910103"/>
                  <a:ext cx="2159555" cy="1566523"/>
                  <a:chOff x="8161492" y="1834840"/>
                  <a:chExt cx="3187445" cy="2312146"/>
                </a:xfrm>
              </p:grpSpPr>
              <p:pic>
                <p:nvPicPr>
                  <p:cNvPr id="21" name="Picture 20">
                    <a:extLst>
                      <a:ext uri="{FF2B5EF4-FFF2-40B4-BE49-F238E27FC236}">
                        <a16:creationId xmlns:a16="http://schemas.microsoft.com/office/drawing/2014/main" id="{2295298A-5ADE-F982-B76C-D6C79BAE3079}"/>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22" name="Picture 21">
                    <a:extLst>
                      <a:ext uri="{FF2B5EF4-FFF2-40B4-BE49-F238E27FC236}">
                        <a16:creationId xmlns:a16="http://schemas.microsoft.com/office/drawing/2014/main" id="{F420EDD4-016B-C7A4-D84B-5F0374414868}"/>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grpSp>
            <p:nvGrpSpPr>
              <p:cNvPr id="24" name="Group 23">
                <a:extLst>
                  <a:ext uri="{FF2B5EF4-FFF2-40B4-BE49-F238E27FC236}">
                    <a16:creationId xmlns:a16="http://schemas.microsoft.com/office/drawing/2014/main" id="{8AC5BFE3-F520-37B8-D2C5-8C2F8DFB8A63}"/>
                  </a:ext>
                </a:extLst>
              </p:cNvPr>
              <p:cNvGrpSpPr/>
              <p:nvPr/>
            </p:nvGrpSpPr>
            <p:grpSpPr>
              <a:xfrm>
                <a:off x="8297711" y="3007447"/>
                <a:ext cx="2694577" cy="2000029"/>
                <a:chOff x="7821023" y="1343580"/>
                <a:chExt cx="4221056" cy="3133047"/>
              </a:xfrm>
            </p:grpSpPr>
            <p:grpSp>
              <p:nvGrpSpPr>
                <p:cNvPr id="25" name="Group 24">
                  <a:extLst>
                    <a:ext uri="{FF2B5EF4-FFF2-40B4-BE49-F238E27FC236}">
                      <a16:creationId xmlns:a16="http://schemas.microsoft.com/office/drawing/2014/main" id="{E8CCA001-FA76-C8B2-709B-3C85E1176C21}"/>
                    </a:ext>
                  </a:extLst>
                </p:cNvPr>
                <p:cNvGrpSpPr/>
                <p:nvPr/>
              </p:nvGrpSpPr>
              <p:grpSpPr>
                <a:xfrm>
                  <a:off x="7821023" y="1343581"/>
                  <a:ext cx="2159555" cy="1566523"/>
                  <a:chOff x="8161492" y="1834840"/>
                  <a:chExt cx="3187445" cy="2312146"/>
                </a:xfrm>
              </p:grpSpPr>
              <p:pic>
                <p:nvPicPr>
                  <p:cNvPr id="35" name="Picture 34">
                    <a:extLst>
                      <a:ext uri="{FF2B5EF4-FFF2-40B4-BE49-F238E27FC236}">
                        <a16:creationId xmlns:a16="http://schemas.microsoft.com/office/drawing/2014/main" id="{4E3E33B0-8783-7265-111C-63A4F5251867}"/>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36" name="Picture 35">
                    <a:extLst>
                      <a:ext uri="{FF2B5EF4-FFF2-40B4-BE49-F238E27FC236}">
                        <a16:creationId xmlns:a16="http://schemas.microsoft.com/office/drawing/2014/main" id="{089C0745-7C15-9D82-F4A9-009A33B4161D}"/>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26" name="Group 25">
                  <a:extLst>
                    <a:ext uri="{FF2B5EF4-FFF2-40B4-BE49-F238E27FC236}">
                      <a16:creationId xmlns:a16="http://schemas.microsoft.com/office/drawing/2014/main" id="{5AB48600-D67F-8552-EBE7-75A50891D786}"/>
                    </a:ext>
                  </a:extLst>
                </p:cNvPr>
                <p:cNvGrpSpPr/>
                <p:nvPr/>
              </p:nvGrpSpPr>
              <p:grpSpPr>
                <a:xfrm>
                  <a:off x="7852254" y="2910104"/>
                  <a:ext cx="2159555" cy="1566523"/>
                  <a:chOff x="8161492" y="1834840"/>
                  <a:chExt cx="3187445" cy="2312146"/>
                </a:xfrm>
              </p:grpSpPr>
              <p:pic>
                <p:nvPicPr>
                  <p:cNvPr id="33" name="Picture 32">
                    <a:extLst>
                      <a:ext uri="{FF2B5EF4-FFF2-40B4-BE49-F238E27FC236}">
                        <a16:creationId xmlns:a16="http://schemas.microsoft.com/office/drawing/2014/main" id="{9A342AD4-BA13-857C-4495-0A5CDC67FA0B}"/>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34" name="Picture 33">
                    <a:extLst>
                      <a:ext uri="{FF2B5EF4-FFF2-40B4-BE49-F238E27FC236}">
                        <a16:creationId xmlns:a16="http://schemas.microsoft.com/office/drawing/2014/main" id="{AF7DD2B2-21D6-6261-3BBD-3A950139603E}"/>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27" name="Group 26">
                  <a:extLst>
                    <a:ext uri="{FF2B5EF4-FFF2-40B4-BE49-F238E27FC236}">
                      <a16:creationId xmlns:a16="http://schemas.microsoft.com/office/drawing/2014/main" id="{5036FA86-0559-3396-E762-0D86874A442F}"/>
                    </a:ext>
                  </a:extLst>
                </p:cNvPr>
                <p:cNvGrpSpPr/>
                <p:nvPr/>
              </p:nvGrpSpPr>
              <p:grpSpPr>
                <a:xfrm>
                  <a:off x="9882524" y="1343580"/>
                  <a:ext cx="2159555" cy="1566523"/>
                  <a:chOff x="8161492" y="1834840"/>
                  <a:chExt cx="3187445" cy="2312146"/>
                </a:xfrm>
              </p:grpSpPr>
              <p:pic>
                <p:nvPicPr>
                  <p:cNvPr id="31" name="Picture 30">
                    <a:extLst>
                      <a:ext uri="{FF2B5EF4-FFF2-40B4-BE49-F238E27FC236}">
                        <a16:creationId xmlns:a16="http://schemas.microsoft.com/office/drawing/2014/main" id="{58B6148E-5721-5158-3D2B-D939BED93D35}"/>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32" name="Picture 31">
                    <a:extLst>
                      <a:ext uri="{FF2B5EF4-FFF2-40B4-BE49-F238E27FC236}">
                        <a16:creationId xmlns:a16="http://schemas.microsoft.com/office/drawing/2014/main" id="{892098B5-B288-0217-A31C-F08ABF8D75A0}"/>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28" name="Group 27">
                  <a:extLst>
                    <a:ext uri="{FF2B5EF4-FFF2-40B4-BE49-F238E27FC236}">
                      <a16:creationId xmlns:a16="http://schemas.microsoft.com/office/drawing/2014/main" id="{F1A256C3-63C9-7168-158C-B4CF5EFA90AC}"/>
                    </a:ext>
                  </a:extLst>
                </p:cNvPr>
                <p:cNvGrpSpPr/>
                <p:nvPr/>
              </p:nvGrpSpPr>
              <p:grpSpPr>
                <a:xfrm>
                  <a:off x="9851293" y="2910103"/>
                  <a:ext cx="2159555" cy="1566523"/>
                  <a:chOff x="8161492" y="1834840"/>
                  <a:chExt cx="3187445" cy="2312146"/>
                </a:xfrm>
              </p:grpSpPr>
              <p:pic>
                <p:nvPicPr>
                  <p:cNvPr id="29" name="Picture 28">
                    <a:extLst>
                      <a:ext uri="{FF2B5EF4-FFF2-40B4-BE49-F238E27FC236}">
                        <a16:creationId xmlns:a16="http://schemas.microsoft.com/office/drawing/2014/main" id="{8569FD7D-B619-622C-9AF3-743820722A6B}"/>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30" name="Picture 29">
                    <a:extLst>
                      <a:ext uri="{FF2B5EF4-FFF2-40B4-BE49-F238E27FC236}">
                        <a16:creationId xmlns:a16="http://schemas.microsoft.com/office/drawing/2014/main" id="{EB111F40-E467-2258-F225-9F61155A84DD}"/>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grpSp>
        <p:grpSp>
          <p:nvGrpSpPr>
            <p:cNvPr id="38" name="Group 37">
              <a:extLst>
                <a:ext uri="{FF2B5EF4-FFF2-40B4-BE49-F238E27FC236}">
                  <a16:creationId xmlns:a16="http://schemas.microsoft.com/office/drawing/2014/main" id="{AF5EFBEF-2BD9-EC63-51CC-48293FA7AC1E}"/>
                </a:ext>
              </a:extLst>
            </p:cNvPr>
            <p:cNvGrpSpPr/>
            <p:nvPr/>
          </p:nvGrpSpPr>
          <p:grpSpPr>
            <a:xfrm>
              <a:off x="9728626" y="1498158"/>
              <a:ext cx="2428054" cy="3646537"/>
              <a:chOff x="8297711" y="930724"/>
              <a:chExt cx="2714513" cy="4076752"/>
            </a:xfrm>
          </p:grpSpPr>
          <p:grpSp>
            <p:nvGrpSpPr>
              <p:cNvPr id="39" name="Group 38">
                <a:extLst>
                  <a:ext uri="{FF2B5EF4-FFF2-40B4-BE49-F238E27FC236}">
                    <a16:creationId xmlns:a16="http://schemas.microsoft.com/office/drawing/2014/main" id="{731A6D6D-5993-43AC-4A35-99611A9BC5A2}"/>
                  </a:ext>
                </a:extLst>
              </p:cNvPr>
              <p:cNvGrpSpPr/>
              <p:nvPr/>
            </p:nvGrpSpPr>
            <p:grpSpPr>
              <a:xfrm>
                <a:off x="8317647" y="930724"/>
                <a:ext cx="2694577" cy="2000029"/>
                <a:chOff x="7821023" y="1343580"/>
                <a:chExt cx="4221056" cy="3133047"/>
              </a:xfrm>
            </p:grpSpPr>
            <p:grpSp>
              <p:nvGrpSpPr>
                <p:cNvPr id="53" name="Group 52">
                  <a:extLst>
                    <a:ext uri="{FF2B5EF4-FFF2-40B4-BE49-F238E27FC236}">
                      <a16:creationId xmlns:a16="http://schemas.microsoft.com/office/drawing/2014/main" id="{96A80ED7-F42C-9063-C370-0B7EB7767276}"/>
                    </a:ext>
                  </a:extLst>
                </p:cNvPr>
                <p:cNvGrpSpPr/>
                <p:nvPr/>
              </p:nvGrpSpPr>
              <p:grpSpPr>
                <a:xfrm>
                  <a:off x="7821023" y="1343581"/>
                  <a:ext cx="2159555" cy="1566523"/>
                  <a:chOff x="8161492" y="1834840"/>
                  <a:chExt cx="3187445" cy="2312146"/>
                </a:xfrm>
              </p:grpSpPr>
              <p:pic>
                <p:nvPicPr>
                  <p:cNvPr id="63" name="Picture 62">
                    <a:extLst>
                      <a:ext uri="{FF2B5EF4-FFF2-40B4-BE49-F238E27FC236}">
                        <a16:creationId xmlns:a16="http://schemas.microsoft.com/office/drawing/2014/main" id="{6A3FC038-2EF0-7266-3729-E83BB3656E6D}"/>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64" name="Picture 63">
                    <a:extLst>
                      <a:ext uri="{FF2B5EF4-FFF2-40B4-BE49-F238E27FC236}">
                        <a16:creationId xmlns:a16="http://schemas.microsoft.com/office/drawing/2014/main" id="{1DC989C2-FC98-1E79-E66F-2DC1639E3F52}"/>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54" name="Group 53">
                  <a:extLst>
                    <a:ext uri="{FF2B5EF4-FFF2-40B4-BE49-F238E27FC236}">
                      <a16:creationId xmlns:a16="http://schemas.microsoft.com/office/drawing/2014/main" id="{D29A843C-89F1-F7AD-C579-FDC1F2AA1946}"/>
                    </a:ext>
                  </a:extLst>
                </p:cNvPr>
                <p:cNvGrpSpPr/>
                <p:nvPr/>
              </p:nvGrpSpPr>
              <p:grpSpPr>
                <a:xfrm>
                  <a:off x="7852254" y="2910104"/>
                  <a:ext cx="2159555" cy="1566523"/>
                  <a:chOff x="8161492" y="1834840"/>
                  <a:chExt cx="3187445" cy="2312146"/>
                </a:xfrm>
              </p:grpSpPr>
              <p:pic>
                <p:nvPicPr>
                  <p:cNvPr id="61" name="Picture 60">
                    <a:extLst>
                      <a:ext uri="{FF2B5EF4-FFF2-40B4-BE49-F238E27FC236}">
                        <a16:creationId xmlns:a16="http://schemas.microsoft.com/office/drawing/2014/main" id="{F1235183-65D6-3B7E-A056-FE5194FD3618}"/>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62" name="Picture 61">
                    <a:extLst>
                      <a:ext uri="{FF2B5EF4-FFF2-40B4-BE49-F238E27FC236}">
                        <a16:creationId xmlns:a16="http://schemas.microsoft.com/office/drawing/2014/main" id="{FEB889F6-0E92-61D4-7146-0F53177FA107}"/>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55" name="Group 54">
                  <a:extLst>
                    <a:ext uri="{FF2B5EF4-FFF2-40B4-BE49-F238E27FC236}">
                      <a16:creationId xmlns:a16="http://schemas.microsoft.com/office/drawing/2014/main" id="{31F6D8FD-41CB-53F3-0209-F517B4BED2A0}"/>
                    </a:ext>
                  </a:extLst>
                </p:cNvPr>
                <p:cNvGrpSpPr/>
                <p:nvPr/>
              </p:nvGrpSpPr>
              <p:grpSpPr>
                <a:xfrm>
                  <a:off x="9882524" y="1343580"/>
                  <a:ext cx="2159555" cy="1566523"/>
                  <a:chOff x="8161492" y="1834840"/>
                  <a:chExt cx="3187445" cy="2312146"/>
                </a:xfrm>
              </p:grpSpPr>
              <p:pic>
                <p:nvPicPr>
                  <p:cNvPr id="59" name="Picture 58">
                    <a:extLst>
                      <a:ext uri="{FF2B5EF4-FFF2-40B4-BE49-F238E27FC236}">
                        <a16:creationId xmlns:a16="http://schemas.microsoft.com/office/drawing/2014/main" id="{31D771C5-FDB1-F31B-5E25-566C51D4A1AF}"/>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60" name="Picture 59">
                    <a:extLst>
                      <a:ext uri="{FF2B5EF4-FFF2-40B4-BE49-F238E27FC236}">
                        <a16:creationId xmlns:a16="http://schemas.microsoft.com/office/drawing/2014/main" id="{809CCEBA-412B-BA4D-95C4-C05AA21DBB42}"/>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56" name="Group 55">
                  <a:extLst>
                    <a:ext uri="{FF2B5EF4-FFF2-40B4-BE49-F238E27FC236}">
                      <a16:creationId xmlns:a16="http://schemas.microsoft.com/office/drawing/2014/main" id="{CF07FAD7-7765-7878-99F4-7C85B6AB8078}"/>
                    </a:ext>
                  </a:extLst>
                </p:cNvPr>
                <p:cNvGrpSpPr/>
                <p:nvPr/>
              </p:nvGrpSpPr>
              <p:grpSpPr>
                <a:xfrm>
                  <a:off x="9851293" y="2910103"/>
                  <a:ext cx="2159555" cy="1566523"/>
                  <a:chOff x="8161492" y="1834840"/>
                  <a:chExt cx="3187445" cy="2312146"/>
                </a:xfrm>
              </p:grpSpPr>
              <p:pic>
                <p:nvPicPr>
                  <p:cNvPr id="57" name="Picture 56">
                    <a:extLst>
                      <a:ext uri="{FF2B5EF4-FFF2-40B4-BE49-F238E27FC236}">
                        <a16:creationId xmlns:a16="http://schemas.microsoft.com/office/drawing/2014/main" id="{B08C4FAB-6798-1039-6C05-FFD5EE477337}"/>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58" name="Picture 57">
                    <a:extLst>
                      <a:ext uri="{FF2B5EF4-FFF2-40B4-BE49-F238E27FC236}">
                        <a16:creationId xmlns:a16="http://schemas.microsoft.com/office/drawing/2014/main" id="{F087F136-C25D-B84F-3F43-D85D152A6A41}"/>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grpSp>
            <p:nvGrpSpPr>
              <p:cNvPr id="40" name="Group 39">
                <a:extLst>
                  <a:ext uri="{FF2B5EF4-FFF2-40B4-BE49-F238E27FC236}">
                    <a16:creationId xmlns:a16="http://schemas.microsoft.com/office/drawing/2014/main" id="{C6B4C7A3-63BA-4870-9042-DEDBE8BD1C26}"/>
                  </a:ext>
                </a:extLst>
              </p:cNvPr>
              <p:cNvGrpSpPr/>
              <p:nvPr/>
            </p:nvGrpSpPr>
            <p:grpSpPr>
              <a:xfrm>
                <a:off x="8297711" y="3007447"/>
                <a:ext cx="2694577" cy="2000029"/>
                <a:chOff x="7821023" y="1343580"/>
                <a:chExt cx="4221056" cy="3133047"/>
              </a:xfrm>
            </p:grpSpPr>
            <p:grpSp>
              <p:nvGrpSpPr>
                <p:cNvPr id="41" name="Group 40">
                  <a:extLst>
                    <a:ext uri="{FF2B5EF4-FFF2-40B4-BE49-F238E27FC236}">
                      <a16:creationId xmlns:a16="http://schemas.microsoft.com/office/drawing/2014/main" id="{A2818EF8-398A-0B91-F9BD-0D0DB492A5A7}"/>
                    </a:ext>
                  </a:extLst>
                </p:cNvPr>
                <p:cNvGrpSpPr/>
                <p:nvPr/>
              </p:nvGrpSpPr>
              <p:grpSpPr>
                <a:xfrm>
                  <a:off x="7821023" y="1343581"/>
                  <a:ext cx="2159555" cy="1566523"/>
                  <a:chOff x="8161492" y="1834840"/>
                  <a:chExt cx="3187445" cy="2312146"/>
                </a:xfrm>
              </p:grpSpPr>
              <p:pic>
                <p:nvPicPr>
                  <p:cNvPr id="51" name="Picture 50">
                    <a:extLst>
                      <a:ext uri="{FF2B5EF4-FFF2-40B4-BE49-F238E27FC236}">
                        <a16:creationId xmlns:a16="http://schemas.microsoft.com/office/drawing/2014/main" id="{5155CB86-40D7-6F2C-FA69-64FE357328A2}"/>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52" name="Picture 51">
                    <a:extLst>
                      <a:ext uri="{FF2B5EF4-FFF2-40B4-BE49-F238E27FC236}">
                        <a16:creationId xmlns:a16="http://schemas.microsoft.com/office/drawing/2014/main" id="{FABB3E84-4A6B-319E-1EB2-004C4CEAA3C9}"/>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42" name="Group 41">
                  <a:extLst>
                    <a:ext uri="{FF2B5EF4-FFF2-40B4-BE49-F238E27FC236}">
                      <a16:creationId xmlns:a16="http://schemas.microsoft.com/office/drawing/2014/main" id="{5CE4C645-7533-AEAB-AA26-302812BE37D0}"/>
                    </a:ext>
                  </a:extLst>
                </p:cNvPr>
                <p:cNvGrpSpPr/>
                <p:nvPr/>
              </p:nvGrpSpPr>
              <p:grpSpPr>
                <a:xfrm>
                  <a:off x="7852254" y="2910104"/>
                  <a:ext cx="2159555" cy="1566523"/>
                  <a:chOff x="8161492" y="1834840"/>
                  <a:chExt cx="3187445" cy="2312146"/>
                </a:xfrm>
              </p:grpSpPr>
              <p:pic>
                <p:nvPicPr>
                  <p:cNvPr id="49" name="Picture 48">
                    <a:extLst>
                      <a:ext uri="{FF2B5EF4-FFF2-40B4-BE49-F238E27FC236}">
                        <a16:creationId xmlns:a16="http://schemas.microsoft.com/office/drawing/2014/main" id="{14DF97AE-D5BF-080C-44E9-0B8C4EFDF6BD}"/>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50" name="Picture 49">
                    <a:extLst>
                      <a:ext uri="{FF2B5EF4-FFF2-40B4-BE49-F238E27FC236}">
                        <a16:creationId xmlns:a16="http://schemas.microsoft.com/office/drawing/2014/main" id="{6B809C80-8DB4-DAF1-DD12-882EBD69C2A1}"/>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43" name="Group 42">
                  <a:extLst>
                    <a:ext uri="{FF2B5EF4-FFF2-40B4-BE49-F238E27FC236}">
                      <a16:creationId xmlns:a16="http://schemas.microsoft.com/office/drawing/2014/main" id="{84A95630-F9BE-B611-5458-8E5D5B7E8C68}"/>
                    </a:ext>
                  </a:extLst>
                </p:cNvPr>
                <p:cNvGrpSpPr/>
                <p:nvPr/>
              </p:nvGrpSpPr>
              <p:grpSpPr>
                <a:xfrm>
                  <a:off x="9882524" y="1343580"/>
                  <a:ext cx="2159555" cy="1566523"/>
                  <a:chOff x="8161492" y="1834840"/>
                  <a:chExt cx="3187445" cy="2312146"/>
                </a:xfrm>
              </p:grpSpPr>
              <p:pic>
                <p:nvPicPr>
                  <p:cNvPr id="47" name="Picture 46">
                    <a:extLst>
                      <a:ext uri="{FF2B5EF4-FFF2-40B4-BE49-F238E27FC236}">
                        <a16:creationId xmlns:a16="http://schemas.microsoft.com/office/drawing/2014/main" id="{7A9513D9-329A-C70E-7F46-AB5024481072}"/>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48" name="Picture 47">
                    <a:extLst>
                      <a:ext uri="{FF2B5EF4-FFF2-40B4-BE49-F238E27FC236}">
                        <a16:creationId xmlns:a16="http://schemas.microsoft.com/office/drawing/2014/main" id="{C4C2291B-C027-FC5E-4F53-F1604010679F}"/>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nvGrpSpPr>
                <p:cNvPr id="44" name="Group 43">
                  <a:extLst>
                    <a:ext uri="{FF2B5EF4-FFF2-40B4-BE49-F238E27FC236}">
                      <a16:creationId xmlns:a16="http://schemas.microsoft.com/office/drawing/2014/main" id="{B40AD1A5-B0CD-A8BD-F2A3-DCA92D568033}"/>
                    </a:ext>
                  </a:extLst>
                </p:cNvPr>
                <p:cNvGrpSpPr/>
                <p:nvPr/>
              </p:nvGrpSpPr>
              <p:grpSpPr>
                <a:xfrm>
                  <a:off x="9851293" y="2910103"/>
                  <a:ext cx="2159555" cy="1566523"/>
                  <a:chOff x="8161492" y="1834840"/>
                  <a:chExt cx="3187445" cy="2312146"/>
                </a:xfrm>
              </p:grpSpPr>
              <p:pic>
                <p:nvPicPr>
                  <p:cNvPr id="45" name="Picture 44">
                    <a:extLst>
                      <a:ext uri="{FF2B5EF4-FFF2-40B4-BE49-F238E27FC236}">
                        <a16:creationId xmlns:a16="http://schemas.microsoft.com/office/drawing/2014/main" id="{635D3FF9-BE37-00CB-5063-209108FA29D9}"/>
                      </a:ext>
                    </a:extLst>
                  </p:cNvPr>
                  <p:cNvPicPr>
                    <a:picLocks noChangeAspect="1"/>
                  </p:cNvPicPr>
                  <p:nvPr/>
                </p:nvPicPr>
                <p:blipFill rotWithShape="1">
                  <a:blip r:embed="rId6"/>
                  <a:srcRect l="63734" t="26667" r="8058" b="20000"/>
                  <a:stretch/>
                </p:blipFill>
                <p:spPr>
                  <a:xfrm>
                    <a:off x="8161492" y="1834840"/>
                    <a:ext cx="1721811" cy="2312146"/>
                  </a:xfrm>
                  <a:prstGeom prst="rect">
                    <a:avLst/>
                  </a:prstGeom>
                </p:spPr>
              </p:pic>
              <p:pic>
                <p:nvPicPr>
                  <p:cNvPr id="46" name="Picture 45">
                    <a:extLst>
                      <a:ext uri="{FF2B5EF4-FFF2-40B4-BE49-F238E27FC236}">
                        <a16:creationId xmlns:a16="http://schemas.microsoft.com/office/drawing/2014/main" id="{C3A9E424-A7C2-FB18-D561-E0AEF5163DFD}"/>
                      </a:ext>
                    </a:extLst>
                  </p:cNvPr>
                  <p:cNvPicPr>
                    <a:picLocks noChangeAspect="1"/>
                  </p:cNvPicPr>
                  <p:nvPr/>
                </p:nvPicPr>
                <p:blipFill rotWithShape="1">
                  <a:blip r:embed="rId6"/>
                  <a:srcRect l="63734" t="26667" r="8058" b="20000"/>
                  <a:stretch/>
                </p:blipFill>
                <p:spPr>
                  <a:xfrm>
                    <a:off x="9627126" y="1834840"/>
                    <a:ext cx="1721811" cy="2312146"/>
                  </a:xfrm>
                  <a:prstGeom prst="rect">
                    <a:avLst/>
                  </a:prstGeom>
                </p:spPr>
              </p:pic>
            </p:grpSp>
          </p:grpSp>
        </p:grpSp>
      </p:grpSp>
    </p:spTree>
    <p:extLst>
      <p:ext uri="{BB962C8B-B14F-4D97-AF65-F5344CB8AC3E}">
        <p14:creationId xmlns:p14="http://schemas.microsoft.com/office/powerpoint/2010/main" val="1858608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4">
            <a:extLst>
              <a:ext uri="{FF2B5EF4-FFF2-40B4-BE49-F238E27FC236}">
                <a16:creationId xmlns:a16="http://schemas.microsoft.com/office/drawing/2014/main" id="{AA2E2720-06AF-6022-D624-EFFD7A91CB72}"/>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p:blipFill>
        <p:spPr bwMode="auto">
          <a:xfrm>
            <a:off x="956449" y="2583958"/>
            <a:ext cx="4972864" cy="3727828"/>
          </a:xfrm>
          <a:prstGeom prst="rect">
            <a:avLst/>
          </a:prstGeom>
          <a:noFill/>
        </p:spPr>
      </p:pic>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04620" y="1061049"/>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t>Chairs like this are made through a process called injection moulding. While the cost to manufacture the moulds are relatively high, they can be used to produce items at very low cost so selling many of these would soon cover the initial costs of production and then become a very profitable item to manufacture.</a:t>
            </a:r>
            <a:endParaRPr lang="en-GB" sz="2000" b="0">
              <a:latin typeface="+mj-lt"/>
              <a:ea typeface="Roboto" panose="02000000000000000000" pitchFamily="2" charset="0"/>
              <a:cs typeface="Roboto" panose="02000000000000000000" pitchFamily="2" charset="0"/>
            </a:endParaRP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Injection moulding</a:t>
            </a:r>
            <a:br>
              <a:rPr lang="en-GB"/>
            </a:br>
            <a:endParaRPr lang="en-GB"/>
          </a:p>
        </p:txBody>
      </p:sp>
      <p:pic>
        <p:nvPicPr>
          <p:cNvPr id="1026" name="Picture 2" descr="Plastic Stool Injection Mold | 3D CAD Model Library | GrabCAD">
            <a:extLst>
              <a:ext uri="{FF2B5EF4-FFF2-40B4-BE49-F238E27FC236}">
                <a16:creationId xmlns:a16="http://schemas.microsoft.com/office/drawing/2014/main" id="{BD759B53-C6D3-3B12-51C1-790B8553F6B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58177" y="2939964"/>
            <a:ext cx="5912843" cy="2716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73561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04619" y="3021540"/>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t>When making multi-component products, it is also important to produce a list of parts, sometimes known as a ‘Bill of Materials’. This lists all the parts needed, how many etc. so the manufacturer, or customers, can check that all the parts are present before assembling the product.</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As we have designed a simple single part stool, the bill of materials is just one line, but it could include details such as material, weight etc.</a:t>
            </a: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Bill of materials (BOM)</a:t>
            </a:r>
            <a:br>
              <a:rPr lang="en-GB"/>
            </a:br>
            <a:endParaRPr lang="en-GB"/>
          </a:p>
        </p:txBody>
      </p:sp>
      <p:pic>
        <p:nvPicPr>
          <p:cNvPr id="11" name="Picture 10">
            <a:extLst>
              <a:ext uri="{FF2B5EF4-FFF2-40B4-BE49-F238E27FC236}">
                <a16:creationId xmlns:a16="http://schemas.microsoft.com/office/drawing/2014/main" id="{9E97A7B2-28CD-3733-7878-72D6DC4DEE15}"/>
              </a:ext>
            </a:extLst>
          </p:cNvPr>
          <p:cNvPicPr>
            <a:picLocks noChangeAspect="1"/>
          </p:cNvPicPr>
          <p:nvPr/>
        </p:nvPicPr>
        <p:blipFill>
          <a:blip r:embed="rId4"/>
          <a:stretch>
            <a:fillRect/>
          </a:stretch>
        </p:blipFill>
        <p:spPr>
          <a:xfrm>
            <a:off x="1535468" y="1264902"/>
            <a:ext cx="8869013" cy="1343212"/>
          </a:xfrm>
          <a:prstGeom prst="rect">
            <a:avLst/>
          </a:prstGeom>
        </p:spPr>
      </p:pic>
    </p:spTree>
    <p:extLst>
      <p:ext uri="{BB962C8B-B14F-4D97-AF65-F5344CB8AC3E}">
        <p14:creationId xmlns:p14="http://schemas.microsoft.com/office/powerpoint/2010/main" val="29783899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9EF9AC8-8319-E9C5-527D-1C1B0A134ACE}"/>
              </a:ext>
            </a:extLst>
          </p:cNvPr>
          <p:cNvPicPr>
            <a:picLocks noChangeAspect="1"/>
          </p:cNvPicPr>
          <p:nvPr/>
        </p:nvPicPr>
        <p:blipFill rotWithShape="1">
          <a:blip r:embed="rId2"/>
          <a:srcRect l="11728" t="12973" r="40180" b="40720"/>
          <a:stretch/>
        </p:blipFill>
        <p:spPr>
          <a:xfrm>
            <a:off x="8039819" y="358478"/>
            <a:ext cx="3558215" cy="2433359"/>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0" y="1716657"/>
            <a:ext cx="11022034"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In this image you can see how the product can be stacked to</a:t>
            </a:r>
          </a:p>
          <a:p>
            <a:pPr>
              <a:lnSpc>
                <a:spcPct val="150000"/>
              </a:lnSpc>
              <a:spcBef>
                <a:spcPts val="500"/>
              </a:spcBef>
              <a:spcAft>
                <a:spcPts val="500"/>
              </a:spcAft>
            </a:pPr>
            <a:r>
              <a:rPr lang="en-GB" sz="2000" b="0">
                <a:latin typeface="+mj-lt"/>
              </a:rPr>
              <a:t>save storage space and packaging. This has several benefits:</a:t>
            </a:r>
            <a:br>
              <a:rPr lang="en-GB" sz="2000" b="0">
                <a:latin typeface="+mj-lt"/>
              </a:rPr>
            </a:br>
            <a:br>
              <a:rPr lang="en-GB" sz="2000" b="0">
                <a:latin typeface="+mj-lt"/>
              </a:rPr>
            </a:br>
            <a:r>
              <a:rPr lang="en-GB" sz="2000" b="0">
                <a:latin typeface="+mj-lt"/>
              </a:rPr>
              <a:t>Parts can be manufactured in large quantities and stored easily for transport</a:t>
            </a:r>
            <a:br>
              <a:rPr lang="en-GB" sz="2000" b="0">
                <a:latin typeface="+mj-lt"/>
              </a:rPr>
            </a:br>
            <a:r>
              <a:rPr lang="en-GB" sz="2000" b="0">
                <a:latin typeface="+mj-lt"/>
              </a:rPr>
              <a:t>Packaging can be stacked economically in storage should there be a great demand for the product (see JIT systems)</a:t>
            </a:r>
            <a:br>
              <a:rPr lang="en-GB" sz="2000" b="0">
                <a:latin typeface="+mj-lt"/>
              </a:rPr>
            </a:br>
            <a:r>
              <a:rPr lang="en-GB" sz="2000" b="0">
                <a:latin typeface="+mj-lt"/>
              </a:rPr>
              <a:t>Several item can be shipped in one box that is not much larger than need for a single item</a:t>
            </a:r>
            <a:br>
              <a:rPr lang="en-GB" sz="2000" b="0">
                <a:latin typeface="+mj-lt"/>
              </a:rPr>
            </a:br>
            <a:r>
              <a:rPr lang="en-GB" sz="2000" b="0">
                <a:latin typeface="+mj-lt"/>
              </a:rPr>
              <a:t>The product can easily be stored at home or in schools and colleges etc. saving space.</a:t>
            </a: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Just in time</a:t>
            </a:r>
            <a:br>
              <a:rPr lang="en-GB"/>
            </a:br>
            <a:endParaRPr lang="en-GB"/>
          </a:p>
        </p:txBody>
      </p:sp>
    </p:spTree>
    <p:extLst>
      <p:ext uri="{BB962C8B-B14F-4D97-AF65-F5344CB8AC3E}">
        <p14:creationId xmlns:p14="http://schemas.microsoft.com/office/powerpoint/2010/main" val="14570684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1" y="1329844"/>
            <a:ext cx="10930710" cy="4595128"/>
          </a:xfrm>
          <a:prstGeom prst="rect">
            <a:avLst/>
          </a:prstGeom>
        </p:spPr>
        <p:txBody>
          <a:bodyPr vert="horz" lIns="0" tIns="0" rIns="0" bIns="0" rtlCol="0">
            <a:normAutofit fontScale="925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Lean manufacture is a systematic approach to production which aims to eliminate all waste from product to production.</a:t>
            </a:r>
            <a:br>
              <a:rPr lang="en-GB" sz="2000" b="0">
                <a:latin typeface="+mj-lt"/>
              </a:rPr>
            </a:br>
            <a:r>
              <a:rPr lang="en-GB" sz="2000" b="0">
                <a:latin typeface="+mj-lt"/>
              </a:rPr>
              <a:t>To achieve this, we have taken several approaches to the design and manufacture of this product.</a:t>
            </a:r>
            <a:br>
              <a:rPr lang="en-GB" sz="2000" b="0">
                <a:latin typeface="+mj-lt"/>
              </a:rPr>
            </a:br>
            <a:r>
              <a:rPr lang="en-GB" sz="2000" b="0">
                <a:latin typeface="+mj-lt"/>
              </a:rPr>
              <a:t>The stool is moulded in one piece, so no material is wasted.</a:t>
            </a:r>
            <a:br>
              <a:rPr lang="en-GB" sz="2000" b="0">
                <a:latin typeface="+mj-lt"/>
              </a:rPr>
            </a:br>
            <a:r>
              <a:rPr lang="en-GB" sz="2000" b="0">
                <a:latin typeface="+mj-lt"/>
              </a:rPr>
              <a:t>The product stacks economically in use and for packaging for transportation, so it uses less packaging materials.</a:t>
            </a:r>
            <a:br>
              <a:rPr lang="en-GB" sz="2000" b="0">
                <a:latin typeface="+mj-lt"/>
              </a:rPr>
            </a:br>
            <a:r>
              <a:rPr lang="en-GB" sz="2000" b="0">
                <a:latin typeface="+mj-lt"/>
              </a:rPr>
              <a:t>There are no fittings or adhesives so no wasted materials or components.</a:t>
            </a:r>
            <a:br>
              <a:rPr lang="en-GB" sz="2000" b="0">
                <a:latin typeface="+mj-lt"/>
              </a:rPr>
            </a:br>
            <a:r>
              <a:rPr lang="en-GB" sz="2000" b="0">
                <a:latin typeface="+mj-lt"/>
              </a:rPr>
              <a:t>The product has been designed to use as little material as possible.</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It can also be easily recycled as it is a single thermos plastic product.</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The moulding process allows for high volume manufacture with little human input.</a:t>
            </a: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Lean manufacture</a:t>
            </a:r>
            <a:br>
              <a:rPr lang="en-GB"/>
            </a:br>
            <a:endParaRPr lang="en-GB"/>
          </a:p>
        </p:txBody>
      </p:sp>
    </p:spTree>
    <p:extLst>
      <p:ext uri="{BB962C8B-B14F-4D97-AF65-F5344CB8AC3E}">
        <p14:creationId xmlns:p14="http://schemas.microsoft.com/office/powerpoint/2010/main" val="2489315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1" y="1329844"/>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With all these factors considered, we have designed a product that meets the needs of the original context: to minimise parts. We have a single part stool suitable for mass manufacture by injection moulding. There are no additional components and no assembly. The items stack to save space in storage and transportation.</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To have this made would involve sharing the 3D file and the technical drawings with the manufacturing company who would then provide the costs for tooling and production. All of this would happen away from the designer’s studio, or company premises which it why it is called ‘remote manufacture’.</a:t>
            </a: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remote manufacture</a:t>
            </a:r>
            <a:br>
              <a:rPr lang="en-GB"/>
            </a:br>
            <a:endParaRPr lang="en-GB"/>
          </a:p>
        </p:txBody>
      </p:sp>
    </p:spTree>
    <p:extLst>
      <p:ext uri="{BB962C8B-B14F-4D97-AF65-F5344CB8AC3E}">
        <p14:creationId xmlns:p14="http://schemas.microsoft.com/office/powerpoint/2010/main" val="34262594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Remote manufacture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9535563" cy="4595128"/>
          </a:xfrm>
        </p:spPr>
        <p:txBody>
          <a:bodyPr>
            <a:normAutofit/>
          </a:bodyPr>
          <a:lstStyle/>
          <a:p>
            <a:pPr>
              <a:lnSpc>
                <a:spcPct val="150000"/>
              </a:lnSpc>
              <a:spcBef>
                <a:spcPts val="500"/>
              </a:spcBef>
              <a:spcAft>
                <a:spcPts val="500"/>
              </a:spcAft>
            </a:pPr>
            <a:r>
              <a:rPr lang="en-GB" sz="2000">
                <a:latin typeface="+mj-lt"/>
              </a:rPr>
              <a:t>There are few companies that design products and also have the manufacturing capabilities to make those products. It is more common to have parts made remotely (away from the company’s base) and then either ship the products directly to the buyer, or have the parts send to a factory for assembly.</a:t>
            </a:r>
          </a:p>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In this unit we will consider the brief to ‘minimise parts’ and create a simple stacking stool that can be made by moulding techniques.</a:t>
            </a:r>
          </a:p>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We will look at the process of creating the stool in CAD and what would be necessary to have it manufactured remotely.</a:t>
            </a:r>
            <a:endParaRPr lang="en-GB" sz="2000" b="0">
              <a:latin typeface="+mj-lt"/>
              <a:ea typeface="Roboto" panose="02000000000000000000" pitchFamily="2" charset="0"/>
              <a:cs typeface="Roboto" panose="02000000000000000000" pitchFamily="2" charset="0"/>
            </a:endParaRPr>
          </a:p>
        </p:txBody>
      </p:sp>
      <p:pic>
        <p:nvPicPr>
          <p:cNvPr id="9" name="Graphic 8">
            <a:extLst>
              <a:ext uri="{FF2B5EF4-FFF2-40B4-BE49-F238E27FC236}">
                <a16:creationId xmlns:a16="http://schemas.microsoft.com/office/drawing/2014/main" id="{2FFB3643-1EC6-D70B-527A-DF612E9265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8506426" y="145373"/>
            <a:ext cx="6896102" cy="3546566"/>
          </a:xfrm>
          <a:prstGeom prst="rect">
            <a:avLst/>
          </a:prstGeom>
        </p:spPr>
      </p:pic>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54027603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descr="A black background with red text&#10;&#10;Description automatically generated">
            <a:extLst>
              <a:ext uri="{FF2B5EF4-FFF2-40B4-BE49-F238E27FC236}">
                <a16:creationId xmlns:a16="http://schemas.microsoft.com/office/drawing/2014/main" id="{D32787A2-38CF-0ABC-A4A0-B2B80EAA5DC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5" name="Picture 4" descr="A red letter k on a black background&#10;&#10;Description automatically generated">
            <a:extLst>
              <a:ext uri="{FF2B5EF4-FFF2-40B4-BE49-F238E27FC236}">
                <a16:creationId xmlns:a16="http://schemas.microsoft.com/office/drawing/2014/main" id="{D30CFD8A-8FBD-12E1-F527-733C271505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sp>
        <p:nvSpPr>
          <p:cNvPr id="3" name="Content Placeholder 2">
            <a:extLst>
              <a:ext uri="{FF2B5EF4-FFF2-40B4-BE49-F238E27FC236}">
                <a16:creationId xmlns:a16="http://schemas.microsoft.com/office/drawing/2014/main" id="{A62E6604-4447-93A2-5C1F-F9DB7277507C}"/>
              </a:ext>
            </a:extLst>
          </p:cNvPr>
          <p:cNvSpPr txBox="1">
            <a:spLocks/>
          </p:cNvSpPr>
          <p:nvPr/>
        </p:nvSpPr>
        <p:spPr>
          <a:xfrm>
            <a:off x="576001" y="1329844"/>
            <a:ext cx="1093071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a:latin typeface="+mj-lt"/>
              </a:rPr>
              <a:t>To check the design of the stool, 3D printed models were created. Although much smaller than the intended full-size design, they can be used to check the look and proportion of the stool, and that they stack properly.</a:t>
            </a:r>
            <a:endParaRPr lang="en-GB" sz="2000" b="0">
              <a:latin typeface="+mj-lt"/>
              <a:ea typeface="Roboto" panose="02000000000000000000" pitchFamily="2" charset="0"/>
              <a:cs typeface="Roboto" panose="02000000000000000000" pitchFamily="2" charset="0"/>
            </a:endParaRPr>
          </a:p>
        </p:txBody>
      </p:sp>
      <p:sp>
        <p:nvSpPr>
          <p:cNvPr id="10" name="Title 9">
            <a:extLst>
              <a:ext uri="{FF2B5EF4-FFF2-40B4-BE49-F238E27FC236}">
                <a16:creationId xmlns:a16="http://schemas.microsoft.com/office/drawing/2014/main" id="{F67D34FB-2758-97F3-5CF2-4426F5657051}"/>
              </a:ext>
            </a:extLst>
          </p:cNvPr>
          <p:cNvSpPr>
            <a:spLocks noGrp="1"/>
          </p:cNvSpPr>
          <p:nvPr>
            <p:ph type="title"/>
          </p:nvPr>
        </p:nvSpPr>
        <p:spPr>
          <a:xfrm>
            <a:off x="576000" y="546214"/>
            <a:ext cx="10930711" cy="514835"/>
          </a:xfrm>
        </p:spPr>
        <p:txBody>
          <a:bodyPr/>
          <a:lstStyle/>
          <a:p>
            <a:r>
              <a:rPr lang="en-GB"/>
              <a:t>3d printed model</a:t>
            </a:r>
            <a:br>
              <a:rPr lang="en-GB"/>
            </a:br>
            <a:endParaRPr lang="en-GB"/>
          </a:p>
        </p:txBody>
      </p:sp>
      <p:pic>
        <p:nvPicPr>
          <p:cNvPr id="6" name="Picture 5" descr="A pair of purple stools&#10;&#10;Description automatically generated">
            <a:extLst>
              <a:ext uri="{FF2B5EF4-FFF2-40B4-BE49-F238E27FC236}">
                <a16:creationId xmlns:a16="http://schemas.microsoft.com/office/drawing/2014/main" id="{36835A78-8FB8-32FE-8422-EE2BC1A0FEE4}"/>
              </a:ext>
            </a:extLst>
          </p:cNvPr>
          <p:cNvPicPr>
            <a:picLocks noChangeAspect="1"/>
          </p:cNvPicPr>
          <p:nvPr/>
        </p:nvPicPr>
        <p:blipFill>
          <a:blip r:embed="rId4">
            <a:extLst>
              <a:ext uri="{28A0092B-C50C-407E-A947-70E740481C1C}">
                <a14:useLocalDpi xmlns:a14="http://schemas.microsoft.com/office/drawing/2010/main" val="0"/>
              </a:ext>
            </a:extLst>
          </a:blip>
          <a:srcRect l="15981" t="11274" r="15538"/>
          <a:stretch/>
        </p:blipFill>
        <p:spPr>
          <a:xfrm>
            <a:off x="685289" y="2896969"/>
            <a:ext cx="4708734" cy="2818541"/>
          </a:xfrm>
          <a:prstGeom prst="rect">
            <a:avLst/>
          </a:prstGeom>
        </p:spPr>
      </p:pic>
      <p:pic>
        <p:nvPicPr>
          <p:cNvPr id="17" name="Picture 16" descr="A purple plastic stool on a white surface&#10;&#10;Description automatically generated">
            <a:extLst>
              <a:ext uri="{FF2B5EF4-FFF2-40B4-BE49-F238E27FC236}">
                <a16:creationId xmlns:a16="http://schemas.microsoft.com/office/drawing/2014/main" id="{4049CF68-9873-95F6-593B-47E0A6D4A0C4}"/>
              </a:ext>
            </a:extLst>
          </p:cNvPr>
          <p:cNvPicPr>
            <a:picLocks noChangeAspect="1"/>
          </p:cNvPicPr>
          <p:nvPr/>
        </p:nvPicPr>
        <p:blipFill>
          <a:blip r:embed="rId5">
            <a:extLst>
              <a:ext uri="{28A0092B-C50C-407E-A947-70E740481C1C}">
                <a14:useLocalDpi xmlns:a14="http://schemas.microsoft.com/office/drawing/2010/main" val="0"/>
              </a:ext>
            </a:extLst>
          </a:blip>
          <a:srcRect l="24653" r="6074"/>
          <a:stretch/>
        </p:blipFill>
        <p:spPr>
          <a:xfrm>
            <a:off x="7209190" y="2896969"/>
            <a:ext cx="4226140" cy="2818541"/>
          </a:xfrm>
          <a:prstGeom prst="rect">
            <a:avLst/>
          </a:prstGeom>
        </p:spPr>
      </p:pic>
    </p:spTree>
    <p:extLst>
      <p:ext uri="{BB962C8B-B14F-4D97-AF65-F5344CB8AC3E}">
        <p14:creationId xmlns:p14="http://schemas.microsoft.com/office/powerpoint/2010/main" val="26445629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Stacking stool brief</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9535563" cy="4595128"/>
          </a:xfrm>
        </p:spPr>
        <p:txBody>
          <a:bodyPr>
            <a:normAutofit fontScale="92500" lnSpcReduction="10000"/>
          </a:bodyPr>
          <a:lstStyle/>
          <a:p>
            <a:pPr>
              <a:lnSpc>
                <a:spcPct val="150000"/>
              </a:lnSpc>
              <a:spcBef>
                <a:spcPts val="500"/>
              </a:spcBef>
              <a:spcAft>
                <a:spcPts val="500"/>
              </a:spcAft>
            </a:pPr>
            <a:r>
              <a:rPr lang="en-GB" sz="2000">
                <a:latin typeface="+mj-lt"/>
              </a:rPr>
              <a:t>Modern manufacturing technology has made it affordable to rapidly prototype ideas without the needs for factories or workshops. Not everyone has access to these facilities, but the world of design is evolving, and many people now send their work off to be made by 3D print studios, maker boutiques etc. </a:t>
            </a:r>
            <a:br>
              <a:rPr lang="en-GB" sz="2000">
                <a:latin typeface="+mj-lt"/>
              </a:rPr>
            </a:br>
            <a:br>
              <a:rPr lang="en-GB" sz="2000">
                <a:latin typeface="+mj-lt"/>
              </a:rPr>
            </a:br>
            <a:r>
              <a:rPr lang="en-GB" sz="2000" b="1">
                <a:latin typeface="+mj-lt"/>
              </a:rPr>
              <a:t>Situation</a:t>
            </a:r>
            <a:r>
              <a:rPr lang="en-GB" sz="2000">
                <a:latin typeface="+mj-lt"/>
              </a:rPr>
              <a:t>: you are tasked with designing a space-saving seat that uses as few parts as possible, but you do not have the facilities necessary to make the product.</a:t>
            </a:r>
            <a:br>
              <a:rPr lang="en-GB" sz="2000">
                <a:latin typeface="+mj-lt"/>
              </a:rPr>
            </a:br>
            <a:br>
              <a:rPr lang="en-GB" sz="2000">
                <a:latin typeface="+mj-lt"/>
              </a:rPr>
            </a:br>
            <a:r>
              <a:rPr lang="en-GB" sz="2000" b="1">
                <a:latin typeface="+mj-lt"/>
              </a:rPr>
              <a:t>Brief</a:t>
            </a:r>
            <a:r>
              <a:rPr lang="en-GB" sz="2000">
                <a:latin typeface="+mj-lt"/>
              </a:rPr>
              <a:t>: design a small stacking stool that can be used in school for temporary seating. We will use this experience to explore how design works in the world of industry; where designers and makers are often miles or countries apart.</a:t>
            </a:r>
            <a:endParaRPr lang="en-GB" sz="2000" b="0">
              <a:latin typeface="+mj-lt"/>
              <a:ea typeface="Roboto" panose="02000000000000000000" pitchFamily="2" charset="0"/>
              <a:cs typeface="Roboto" panose="02000000000000000000" pitchFamily="2" charset="0"/>
            </a:endParaRPr>
          </a:p>
        </p:txBody>
      </p:sp>
      <p:pic>
        <p:nvPicPr>
          <p:cNvPr id="9" name="Graphic 8">
            <a:extLst>
              <a:ext uri="{FF2B5EF4-FFF2-40B4-BE49-F238E27FC236}">
                <a16:creationId xmlns:a16="http://schemas.microsoft.com/office/drawing/2014/main" id="{2FFB3643-1EC6-D70B-527A-DF612E9265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8506426" y="145373"/>
            <a:ext cx="6896102" cy="3546566"/>
          </a:xfrm>
          <a:prstGeom prst="rect">
            <a:avLst/>
          </a:prstGeom>
        </p:spPr>
      </p:pic>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2018184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CAD MODEL</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776179" cy="4595128"/>
          </a:xfrm>
        </p:spPr>
        <p:txBody>
          <a:bodyPr>
            <a:normAutofit/>
          </a:bodyPr>
          <a:lstStyle/>
          <a:p>
            <a:pPr>
              <a:lnSpc>
                <a:spcPct val="150000"/>
              </a:lnSpc>
              <a:spcBef>
                <a:spcPts val="500"/>
              </a:spcBef>
              <a:spcAft>
                <a:spcPts val="500"/>
              </a:spcAft>
            </a:pPr>
            <a:r>
              <a:rPr lang="en-GB" sz="2000" b="0">
                <a:latin typeface="+mj-lt"/>
                <a:ea typeface="Roboto" panose="02000000000000000000" pitchFamily="2" charset="0"/>
                <a:cs typeface="Roboto" panose="02000000000000000000" pitchFamily="2" charset="0"/>
              </a:rPr>
              <a:t>Computer Aided Design (CAD) is now a standard tool in the designer’s arsenal, and most mass-produced products made today will be designed using some form of CAD.</a:t>
            </a:r>
          </a:p>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For this tutorial we will be using </a:t>
            </a:r>
            <a:r>
              <a:rPr lang="en-GB" sz="2000" b="1">
                <a:latin typeface="+mj-lt"/>
                <a:ea typeface="Roboto" panose="02000000000000000000" pitchFamily="2" charset="0"/>
                <a:cs typeface="Roboto" panose="02000000000000000000" pitchFamily="2" charset="0"/>
              </a:rPr>
              <a:t>Solid Edge</a:t>
            </a:r>
            <a:r>
              <a:rPr lang="en-GB" sz="2000">
                <a:latin typeface="+mj-lt"/>
                <a:ea typeface="Roboto" panose="02000000000000000000" pitchFamily="2" charset="0"/>
                <a:cs typeface="Roboto" panose="02000000000000000000" pitchFamily="2" charset="0"/>
              </a:rPr>
              <a:t>, but you can use any parametric based CAD software. Please refer to the </a:t>
            </a:r>
            <a:r>
              <a:rPr lang="en-GB" sz="2000" b="1">
                <a:latin typeface="+mj-lt"/>
                <a:ea typeface="Roboto" panose="02000000000000000000" pitchFamily="2" charset="0"/>
                <a:cs typeface="Roboto" panose="02000000000000000000" pitchFamily="2" charset="0"/>
              </a:rPr>
              <a:t>Curriculum Units </a:t>
            </a:r>
            <a:r>
              <a:rPr lang="en-GB" sz="2000">
                <a:latin typeface="+mj-lt"/>
                <a:ea typeface="Roboto" panose="02000000000000000000" pitchFamily="2" charset="0"/>
                <a:cs typeface="Roboto" panose="02000000000000000000" pitchFamily="2" charset="0"/>
              </a:rPr>
              <a:t>for more detailed instructions for modelling, FEA, rendering etc.</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9539577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31638" cy="4595128"/>
          </a:xfrm>
        </p:spPr>
        <p:txBody>
          <a:bodyPr>
            <a:normAutofit/>
          </a:bodyPr>
          <a:lstStyle/>
          <a:p>
            <a:pPr>
              <a:lnSpc>
                <a:spcPct val="150000"/>
              </a:lnSpc>
              <a:spcBef>
                <a:spcPts val="500"/>
              </a:spcBef>
              <a:spcAft>
                <a:spcPts val="500"/>
              </a:spcAft>
            </a:pPr>
            <a:r>
              <a:rPr lang="en-GB">
                <a:latin typeface="+mj-lt"/>
                <a:ea typeface="Roboto" panose="02000000000000000000" pitchFamily="2" charset="0"/>
                <a:cs typeface="Roboto" panose="02000000000000000000" pitchFamily="2" charset="0"/>
              </a:rPr>
              <a:t>Because we need our stools to stack, we will need a draft (sloping) angle on our stool. The easiest way to do this will be to draw the shape we want, then remove unnecessary material. Start by drawing a square the size of the seat of the stool. </a:t>
            </a:r>
            <a:r>
              <a:rPr lang="en-GB" b="1">
                <a:latin typeface="+mj-lt"/>
                <a:ea typeface="Roboto" panose="02000000000000000000" pitchFamily="2" charset="0"/>
                <a:cs typeface="Roboto" panose="02000000000000000000" pitchFamily="2" charset="0"/>
              </a:rPr>
              <a:t>350x350mm</a:t>
            </a:r>
            <a:r>
              <a:rPr lang="en-GB">
                <a:latin typeface="+mj-lt"/>
                <a:ea typeface="Roboto" panose="02000000000000000000" pitchFamily="2" charset="0"/>
                <a:cs typeface="Roboto" panose="02000000000000000000" pitchFamily="2" charset="0"/>
              </a:rPr>
              <a:t> should be fine. Extrude or sweep this by </a:t>
            </a:r>
            <a:r>
              <a:rPr lang="en-GB" b="1">
                <a:latin typeface="+mj-lt"/>
                <a:ea typeface="Roboto" panose="02000000000000000000" pitchFamily="2" charset="0"/>
                <a:cs typeface="Roboto" panose="02000000000000000000" pitchFamily="2" charset="0"/>
              </a:rPr>
              <a:t>400mm</a:t>
            </a:r>
            <a:r>
              <a:rPr lang="en-GB">
                <a:latin typeface="+mj-lt"/>
                <a:ea typeface="Roboto" panose="02000000000000000000" pitchFamily="2" charset="0"/>
                <a:cs typeface="Roboto" panose="02000000000000000000" pitchFamily="2" charset="0"/>
              </a:rPr>
              <a:t>.</a:t>
            </a:r>
            <a:endParaRPr lang="en-GB"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1" name="Picture 10">
            <a:extLst>
              <a:ext uri="{FF2B5EF4-FFF2-40B4-BE49-F238E27FC236}">
                <a16:creationId xmlns:a16="http://schemas.microsoft.com/office/drawing/2014/main" id="{12A8B780-1C4F-4DDC-4BB4-6A74237FB295}"/>
              </a:ext>
            </a:extLst>
          </p:cNvPr>
          <p:cNvPicPr>
            <a:picLocks noChangeAspect="1"/>
          </p:cNvPicPr>
          <p:nvPr/>
        </p:nvPicPr>
        <p:blipFill>
          <a:blip r:embed="rId8"/>
          <a:stretch>
            <a:fillRect/>
          </a:stretch>
        </p:blipFill>
        <p:spPr>
          <a:xfrm>
            <a:off x="2407168" y="2942129"/>
            <a:ext cx="3385850" cy="3099176"/>
          </a:xfrm>
          <a:prstGeom prst="rect">
            <a:avLst/>
          </a:prstGeom>
        </p:spPr>
      </p:pic>
      <p:pic>
        <p:nvPicPr>
          <p:cNvPr id="13" name="Picture 12">
            <a:extLst>
              <a:ext uri="{FF2B5EF4-FFF2-40B4-BE49-F238E27FC236}">
                <a16:creationId xmlns:a16="http://schemas.microsoft.com/office/drawing/2014/main" id="{D6D3055C-00C2-5FCF-DD0E-0F0AB457FA09}"/>
              </a:ext>
            </a:extLst>
          </p:cNvPr>
          <p:cNvPicPr>
            <a:picLocks noChangeAspect="1"/>
          </p:cNvPicPr>
          <p:nvPr/>
        </p:nvPicPr>
        <p:blipFill>
          <a:blip r:embed="rId9"/>
          <a:stretch>
            <a:fillRect/>
          </a:stretch>
        </p:blipFill>
        <p:spPr>
          <a:xfrm>
            <a:off x="6922047" y="2892926"/>
            <a:ext cx="2961148" cy="3054501"/>
          </a:xfrm>
          <a:prstGeom prst="rect">
            <a:avLst/>
          </a:prstGeom>
        </p:spPr>
      </p:pic>
    </p:spTree>
    <p:extLst>
      <p:ext uri="{BB962C8B-B14F-4D97-AF65-F5344CB8AC3E}">
        <p14:creationId xmlns:p14="http://schemas.microsoft.com/office/powerpoint/2010/main" val="24936414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844272"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Because we need our stools to stack, we will need a draft (sloping) angle on our stool. One way to do this is to choose a draft angle when extruding/sweeping the original rectangle. Solid Edge requires you to add the draft afterwards. Either way, choose 6 degrees as a draft angle. </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2" name="Picture 11">
            <a:extLst>
              <a:ext uri="{FF2B5EF4-FFF2-40B4-BE49-F238E27FC236}">
                <a16:creationId xmlns:a16="http://schemas.microsoft.com/office/drawing/2014/main" id="{4FAB5D56-3428-A75B-69D9-116D750A5454}"/>
              </a:ext>
            </a:extLst>
          </p:cNvPr>
          <p:cNvPicPr>
            <a:picLocks noChangeAspect="1"/>
          </p:cNvPicPr>
          <p:nvPr/>
        </p:nvPicPr>
        <p:blipFill>
          <a:blip r:embed="rId8"/>
          <a:stretch>
            <a:fillRect/>
          </a:stretch>
        </p:blipFill>
        <p:spPr>
          <a:xfrm>
            <a:off x="2447139" y="2853314"/>
            <a:ext cx="2976885" cy="3094113"/>
          </a:xfrm>
          <a:prstGeom prst="rect">
            <a:avLst/>
          </a:prstGeom>
        </p:spPr>
      </p:pic>
      <p:pic>
        <p:nvPicPr>
          <p:cNvPr id="15" name="Picture 14">
            <a:extLst>
              <a:ext uri="{FF2B5EF4-FFF2-40B4-BE49-F238E27FC236}">
                <a16:creationId xmlns:a16="http://schemas.microsoft.com/office/drawing/2014/main" id="{EC594AA5-B563-9917-3B65-6EB7F1534A89}"/>
              </a:ext>
            </a:extLst>
          </p:cNvPr>
          <p:cNvPicPr>
            <a:picLocks noChangeAspect="1"/>
          </p:cNvPicPr>
          <p:nvPr/>
        </p:nvPicPr>
        <p:blipFill>
          <a:blip r:embed="rId9"/>
          <a:stretch>
            <a:fillRect/>
          </a:stretch>
        </p:blipFill>
        <p:spPr>
          <a:xfrm>
            <a:off x="6512466" y="2853314"/>
            <a:ext cx="3060608" cy="3139178"/>
          </a:xfrm>
          <a:prstGeom prst="rect">
            <a:avLst/>
          </a:prstGeom>
        </p:spPr>
      </p:pic>
    </p:spTree>
    <p:extLst>
      <p:ext uri="{BB962C8B-B14F-4D97-AF65-F5344CB8AC3E}">
        <p14:creationId xmlns:p14="http://schemas.microsoft.com/office/powerpoint/2010/main" val="42479795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1040000"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Let’s add 50mm rounds/fillets to each edge of the shape, but not the bottom face which we want to keep flat.</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1" name="Picture 10">
            <a:extLst>
              <a:ext uri="{FF2B5EF4-FFF2-40B4-BE49-F238E27FC236}">
                <a16:creationId xmlns:a16="http://schemas.microsoft.com/office/drawing/2014/main" id="{DA1F3519-8C52-23E6-B78D-C713D9C6932D}"/>
              </a:ext>
            </a:extLst>
          </p:cNvPr>
          <p:cNvPicPr>
            <a:picLocks noChangeAspect="1"/>
          </p:cNvPicPr>
          <p:nvPr/>
        </p:nvPicPr>
        <p:blipFill>
          <a:blip r:embed="rId8"/>
          <a:stretch>
            <a:fillRect/>
          </a:stretch>
        </p:blipFill>
        <p:spPr>
          <a:xfrm>
            <a:off x="1585729" y="2400217"/>
            <a:ext cx="3735726" cy="3340795"/>
          </a:xfrm>
          <a:prstGeom prst="rect">
            <a:avLst/>
          </a:prstGeom>
        </p:spPr>
      </p:pic>
      <p:pic>
        <p:nvPicPr>
          <p:cNvPr id="14" name="Picture 13">
            <a:extLst>
              <a:ext uri="{FF2B5EF4-FFF2-40B4-BE49-F238E27FC236}">
                <a16:creationId xmlns:a16="http://schemas.microsoft.com/office/drawing/2014/main" id="{C6D10C4C-AC87-A45A-8F03-C6ECDA5FA89B}"/>
              </a:ext>
            </a:extLst>
          </p:cNvPr>
          <p:cNvPicPr>
            <a:picLocks noChangeAspect="1"/>
          </p:cNvPicPr>
          <p:nvPr/>
        </p:nvPicPr>
        <p:blipFill>
          <a:blip r:embed="rId9"/>
          <a:stretch>
            <a:fillRect/>
          </a:stretch>
        </p:blipFill>
        <p:spPr>
          <a:xfrm>
            <a:off x="6506748" y="2400217"/>
            <a:ext cx="3431870" cy="3340795"/>
          </a:xfrm>
          <a:prstGeom prst="rect">
            <a:avLst/>
          </a:prstGeom>
        </p:spPr>
      </p:pic>
    </p:spTree>
    <p:extLst>
      <p:ext uri="{BB962C8B-B14F-4D97-AF65-F5344CB8AC3E}">
        <p14:creationId xmlns:p14="http://schemas.microsoft.com/office/powerpoint/2010/main" val="26716566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base</a:t>
            </a:r>
            <a:endParaRPr lang="en-GB" sz="440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883183" cy="4595128"/>
          </a:xfrm>
        </p:spPr>
        <p:txBody>
          <a:bodyPr>
            <a:normAutofit/>
          </a:bodyPr>
          <a:lstStyle/>
          <a:p>
            <a:pPr>
              <a:lnSpc>
                <a:spcPct val="150000"/>
              </a:lnSpc>
              <a:spcBef>
                <a:spcPts val="500"/>
              </a:spcBef>
              <a:spcAft>
                <a:spcPts val="500"/>
              </a:spcAft>
            </a:pPr>
            <a:r>
              <a:rPr lang="en-GB" sz="2000">
                <a:latin typeface="+mj-lt"/>
                <a:ea typeface="Roboto" panose="02000000000000000000" pitchFamily="2" charset="0"/>
                <a:cs typeface="Roboto" panose="02000000000000000000" pitchFamily="2" charset="0"/>
              </a:rPr>
              <a:t>Rotate your view so you are looking at the flat base and select it. Then choose the Thin Wall command to ‘shell the shape. We will try a thickness of 10mm for now then see how it performs when we test it later.</a:t>
            </a:r>
            <a:endParaRPr lang="en-GB" sz="2000" b="0">
              <a:latin typeface="+mj-lt"/>
              <a:ea typeface="Roboto" panose="02000000000000000000" pitchFamily="2" charset="0"/>
              <a:cs typeface="Roboto" panose="02000000000000000000" pitchFamily="2" charset="0"/>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1D880B7-26BD-662B-9627-C9EE498726D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42700"/>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54AFABFC-6C5D-F2D7-F997-F1DEA5D6179D}"/>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pic>
        <p:nvPicPr>
          <p:cNvPr id="12" name="Picture 11">
            <a:extLst>
              <a:ext uri="{FF2B5EF4-FFF2-40B4-BE49-F238E27FC236}">
                <a16:creationId xmlns:a16="http://schemas.microsoft.com/office/drawing/2014/main" id="{DD7016FD-B5C7-A706-DCC3-2718832BF641}"/>
              </a:ext>
            </a:extLst>
          </p:cNvPr>
          <p:cNvPicPr>
            <a:picLocks noChangeAspect="1"/>
          </p:cNvPicPr>
          <p:nvPr/>
        </p:nvPicPr>
        <p:blipFill>
          <a:blip r:embed="rId8"/>
          <a:stretch>
            <a:fillRect/>
          </a:stretch>
        </p:blipFill>
        <p:spPr>
          <a:xfrm>
            <a:off x="1411092" y="2763473"/>
            <a:ext cx="3748313" cy="3249084"/>
          </a:xfrm>
          <a:prstGeom prst="rect">
            <a:avLst/>
          </a:prstGeom>
        </p:spPr>
      </p:pic>
      <p:pic>
        <p:nvPicPr>
          <p:cNvPr id="15" name="Picture 14">
            <a:extLst>
              <a:ext uri="{FF2B5EF4-FFF2-40B4-BE49-F238E27FC236}">
                <a16:creationId xmlns:a16="http://schemas.microsoft.com/office/drawing/2014/main" id="{36E2FABE-11E8-3A21-325A-7B77EBDF844F}"/>
              </a:ext>
            </a:extLst>
          </p:cNvPr>
          <p:cNvPicPr>
            <a:picLocks noChangeAspect="1"/>
          </p:cNvPicPr>
          <p:nvPr/>
        </p:nvPicPr>
        <p:blipFill>
          <a:blip r:embed="rId9"/>
          <a:stretch>
            <a:fillRect/>
          </a:stretch>
        </p:blipFill>
        <p:spPr>
          <a:xfrm>
            <a:off x="6696808" y="2763473"/>
            <a:ext cx="3574170" cy="3167387"/>
          </a:xfrm>
          <a:prstGeom prst="rect">
            <a:avLst/>
          </a:prstGeom>
        </p:spPr>
      </p:pic>
    </p:spTree>
    <p:extLst>
      <p:ext uri="{BB962C8B-B14F-4D97-AF65-F5344CB8AC3E}">
        <p14:creationId xmlns:p14="http://schemas.microsoft.com/office/powerpoint/2010/main" val="17284648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23D3004-2644-49FA-A741-F02E8FACAFDA}">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77BF113-C353-4514-8A29-BAFA95ACF0A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Application>Microsoft Office PowerPoint</Application>
  <PresentationFormat>Widescreen</PresentationFormat>
  <Slides>30</Slides>
  <Notes>2</Notes>
  <HiddenSlides>0</HiddenSlide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1_Office Theme</vt:lpstr>
      <vt:lpstr>2_Office Theme</vt:lpstr>
      <vt:lpstr>Ki europe Supporting unit focused task:  remote manufacture</vt:lpstr>
      <vt:lpstr>Remote manufacture</vt:lpstr>
      <vt:lpstr>Remote manufacture</vt:lpstr>
      <vt:lpstr>Stacking stool brief</vt:lpstr>
      <vt:lpstr>CAD MODEL</vt:lpstr>
      <vt:lpstr>base</vt:lpstr>
      <vt:lpstr>base</vt:lpstr>
      <vt:lpstr>base</vt:lpstr>
      <vt:lpstr>base</vt:lpstr>
      <vt:lpstr>base</vt:lpstr>
      <vt:lpstr>base</vt:lpstr>
      <vt:lpstr>base</vt:lpstr>
      <vt:lpstr>base</vt:lpstr>
      <vt:lpstr>base</vt:lpstr>
      <vt:lpstr>base</vt:lpstr>
      <vt:lpstr>base</vt:lpstr>
      <vt:lpstr>Cad testing</vt:lpstr>
      <vt:lpstr>Generative design</vt:lpstr>
      <vt:lpstr>Finished model</vt:lpstr>
      <vt:lpstr>rendering</vt:lpstr>
      <vt:lpstr>Technical drawings </vt:lpstr>
      <vt:lpstr>Technical drawings </vt:lpstr>
      <vt:lpstr>Scales of production </vt:lpstr>
      <vt:lpstr>Scales of production </vt:lpstr>
      <vt:lpstr>Injection moulding </vt:lpstr>
      <vt:lpstr>Bill of materials (BOM) </vt:lpstr>
      <vt:lpstr>Just in time </vt:lpstr>
      <vt:lpstr>Lean manufacture </vt:lpstr>
      <vt:lpstr>remote manufacture </vt:lpstr>
      <vt:lpstr>3d printed model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revision>1</cp:revision>
  <cp:lastPrinted>2019-02-19T15:48:33Z</cp:lastPrinted>
  <dcterms:modified xsi:type="dcterms:W3CDTF">2024-09-11T20:17:06Z</dcterms:modified>
</cp:coreProperties>
</file>