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0" r:id="rId4"/>
    <p:sldMasterId id="2147483740" r:id="rId5"/>
  </p:sldMasterIdLst>
  <p:notesMasterIdLst>
    <p:notesMasterId r:id="rId27"/>
  </p:notesMasterIdLst>
  <p:handoutMasterIdLst>
    <p:handoutMasterId r:id="rId28"/>
  </p:handoutMasterIdLst>
  <p:sldIdLst>
    <p:sldId id="316" r:id="rId6"/>
    <p:sldId id="1591" r:id="rId7"/>
    <p:sldId id="1580" r:id="rId8"/>
    <p:sldId id="1592" r:id="rId9"/>
    <p:sldId id="1613" r:id="rId10"/>
    <p:sldId id="1593" r:id="rId11"/>
    <p:sldId id="1594" r:id="rId12"/>
    <p:sldId id="1595" r:id="rId13"/>
    <p:sldId id="1596" r:id="rId14"/>
    <p:sldId id="1598" r:id="rId15"/>
    <p:sldId id="1599" r:id="rId16"/>
    <p:sldId id="1601" r:id="rId17"/>
    <p:sldId id="1602" r:id="rId18"/>
    <p:sldId id="1603" r:id="rId19"/>
    <p:sldId id="1604" r:id="rId20"/>
    <p:sldId id="1606" r:id="rId21"/>
    <p:sldId id="1607" r:id="rId22"/>
    <p:sldId id="1608" r:id="rId23"/>
    <p:sldId id="1609" r:id="rId24"/>
    <p:sldId id="1610" r:id="rId25"/>
    <p:sldId id="1611" r:id="rId26"/>
  </p:sldIdLst>
  <p:sldSz cx="12192000" cy="6858000"/>
  <p:notesSz cx="6858000" cy="9144000"/>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0A303F"/>
    <a:srgbClr val="2186B1"/>
    <a:srgbClr val="318AAC"/>
    <a:srgbClr val="E6E6E6"/>
    <a:srgbClr val="D966A7"/>
    <a:srgbClr val="6575F0"/>
    <a:srgbClr val="8AE6BB"/>
    <a:srgbClr val="CFE389"/>
    <a:srgbClr val="B0D2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7CFCA5-EFC2-4F61-A3B8-4ACECC22A039}" v="2" dt="2024-09-05T12:27:39.190"/>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890" autoAdjust="0"/>
    <p:restoredTop sz="83699" autoAdjust="0"/>
  </p:normalViewPr>
  <p:slideViewPr>
    <p:cSldViewPr snapToGrid="0">
      <p:cViewPr varScale="1">
        <p:scale>
          <a:sx n="69" d="100"/>
          <a:sy n="69" d="100"/>
        </p:scale>
        <p:origin x="826" y="3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viewProps" Target="viewProps.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Woodward" userId="afca6096-33c4-4076-b066-b130de02360d" providerId="ADAL" clId="{2B67FC9B-AC77-48FF-84D7-5FFD2E14CBA7}"/>
    <pc:docChg chg="modSld">
      <pc:chgData name="Paul Woodward" userId="afca6096-33c4-4076-b066-b130de02360d" providerId="ADAL" clId="{2B67FC9B-AC77-48FF-84D7-5FFD2E14CBA7}" dt="2024-05-28T08:57:19.309" v="20" actId="20577"/>
      <pc:docMkLst>
        <pc:docMk/>
      </pc:docMkLst>
      <pc:sldChg chg="modSp mod">
        <pc:chgData name="Paul Woodward" userId="afca6096-33c4-4076-b066-b130de02360d" providerId="ADAL" clId="{2B67FC9B-AC77-48FF-84D7-5FFD2E14CBA7}" dt="2024-05-28T08:57:19.309" v="20" actId="20577"/>
        <pc:sldMkLst>
          <pc:docMk/>
          <pc:sldMk cId="3242062261" sldId="316"/>
        </pc:sldMkLst>
        <pc:spChg chg="mod">
          <ac:chgData name="Paul Woodward" userId="afca6096-33c4-4076-b066-b130de02360d" providerId="ADAL" clId="{2B67FC9B-AC77-48FF-84D7-5FFD2E14CBA7}" dt="2024-05-28T08:57:19.309" v="20" actId="20577"/>
          <ac:spMkLst>
            <pc:docMk/>
            <pc:sldMk cId="3242062261" sldId="316"/>
            <ac:spMk id="5" creationId="{42CFFCEC-B7C9-C7B3-138E-2C37F4F4E126}"/>
          </ac:spMkLst>
        </pc:spChg>
      </pc:sldChg>
    </pc:docChg>
  </pc:docChgLst>
  <pc:docChgLst>
    <pc:chgData name="Ryan Ball" userId="830810a2-99c8-4bda-9a59-710d6ba1884d" providerId="ADAL" clId="{337CFCA5-EFC2-4F61-A3B8-4ACECC22A039}"/>
    <pc:docChg chg="modSld">
      <pc:chgData name="Ryan Ball" userId="830810a2-99c8-4bda-9a59-710d6ba1884d" providerId="ADAL" clId="{337CFCA5-EFC2-4F61-A3B8-4ACECC22A039}" dt="2024-09-05T12:28:32.255" v="71" actId="20577"/>
      <pc:docMkLst>
        <pc:docMk/>
      </pc:docMkLst>
      <pc:sldChg chg="modSp mod modNotesTx">
        <pc:chgData name="Ryan Ball" userId="830810a2-99c8-4bda-9a59-710d6ba1884d" providerId="ADAL" clId="{337CFCA5-EFC2-4F61-A3B8-4ACECC22A039}" dt="2024-09-05T12:22:27.689" v="3" actId="20577"/>
        <pc:sldMkLst>
          <pc:docMk/>
          <pc:sldMk cId="3242062261" sldId="316"/>
        </pc:sldMkLst>
        <pc:spChg chg="mod">
          <ac:chgData name="Ryan Ball" userId="830810a2-99c8-4bda-9a59-710d6ba1884d" providerId="ADAL" clId="{337CFCA5-EFC2-4F61-A3B8-4ACECC22A039}" dt="2024-09-05T12:22:27.689" v="3" actId="20577"/>
          <ac:spMkLst>
            <pc:docMk/>
            <pc:sldMk cId="3242062261" sldId="316"/>
            <ac:spMk id="5" creationId="{42CFFCEC-B7C9-C7B3-138E-2C37F4F4E126}"/>
          </ac:spMkLst>
        </pc:spChg>
      </pc:sldChg>
      <pc:sldChg chg="modSp mod">
        <pc:chgData name="Ryan Ball" userId="830810a2-99c8-4bda-9a59-710d6ba1884d" providerId="ADAL" clId="{337CFCA5-EFC2-4F61-A3B8-4ACECC22A039}" dt="2024-09-05T12:27:55.268" v="65" actId="20577"/>
        <pc:sldMkLst>
          <pc:docMk/>
          <pc:sldMk cId="3201818484" sldId="1580"/>
        </pc:sldMkLst>
        <pc:spChg chg="mod">
          <ac:chgData name="Ryan Ball" userId="830810a2-99c8-4bda-9a59-710d6ba1884d" providerId="ADAL" clId="{337CFCA5-EFC2-4F61-A3B8-4ACECC22A039}" dt="2024-09-05T12:27:55.268" v="65" actId="20577"/>
          <ac:spMkLst>
            <pc:docMk/>
            <pc:sldMk cId="3201818484" sldId="1580"/>
            <ac:spMk id="12" creationId="{6C3C816A-2A07-2412-3021-825D21F3511C}"/>
          </ac:spMkLst>
        </pc:spChg>
        <pc:picChg chg="mod">
          <ac:chgData name="Ryan Ball" userId="830810a2-99c8-4bda-9a59-710d6ba1884d" providerId="ADAL" clId="{337CFCA5-EFC2-4F61-A3B8-4ACECC22A039}" dt="2024-09-05T12:27:39.190" v="10" actId="1076"/>
          <ac:picMkLst>
            <pc:docMk/>
            <pc:sldMk cId="3201818484" sldId="1580"/>
            <ac:picMk id="13" creationId="{69468154-A6D2-9F8D-6748-0041C88C3498}"/>
          </ac:picMkLst>
        </pc:picChg>
      </pc:sldChg>
      <pc:sldChg chg="modSp mod">
        <pc:chgData name="Ryan Ball" userId="830810a2-99c8-4bda-9a59-710d6ba1884d" providerId="ADAL" clId="{337CFCA5-EFC2-4F61-A3B8-4ACECC22A039}" dt="2024-09-05T12:23:06.224" v="8" actId="6549"/>
        <pc:sldMkLst>
          <pc:docMk/>
          <pc:sldMk cId="2473691213" sldId="1592"/>
        </pc:sldMkLst>
        <pc:spChg chg="mod">
          <ac:chgData name="Ryan Ball" userId="830810a2-99c8-4bda-9a59-710d6ba1884d" providerId="ADAL" clId="{337CFCA5-EFC2-4F61-A3B8-4ACECC22A039}" dt="2024-09-05T12:23:06.224" v="8" actId="6549"/>
          <ac:spMkLst>
            <pc:docMk/>
            <pc:sldMk cId="2473691213" sldId="1592"/>
            <ac:spMk id="3" creationId="{5FC42C60-B951-E049-D5C4-FE7B287E34C8}"/>
          </ac:spMkLst>
        </pc:spChg>
      </pc:sldChg>
      <pc:sldChg chg="modSp mod">
        <pc:chgData name="Ryan Ball" userId="830810a2-99c8-4bda-9a59-710d6ba1884d" providerId="ADAL" clId="{337CFCA5-EFC2-4F61-A3B8-4ACECC22A039}" dt="2024-09-05T12:28:20.104" v="68" actId="20577"/>
        <pc:sldMkLst>
          <pc:docMk/>
          <pc:sldMk cId="3979889419" sldId="1593"/>
        </pc:sldMkLst>
        <pc:spChg chg="mod">
          <ac:chgData name="Ryan Ball" userId="830810a2-99c8-4bda-9a59-710d6ba1884d" providerId="ADAL" clId="{337CFCA5-EFC2-4F61-A3B8-4ACECC22A039}" dt="2024-09-05T12:28:20.104" v="68" actId="20577"/>
          <ac:spMkLst>
            <pc:docMk/>
            <pc:sldMk cId="3979889419" sldId="1593"/>
            <ac:spMk id="3" creationId="{5FC42C60-B951-E049-D5C4-FE7B287E34C8}"/>
          </ac:spMkLst>
        </pc:spChg>
      </pc:sldChg>
      <pc:sldChg chg="modSp mod">
        <pc:chgData name="Ryan Ball" userId="830810a2-99c8-4bda-9a59-710d6ba1884d" providerId="ADAL" clId="{337CFCA5-EFC2-4F61-A3B8-4ACECC22A039}" dt="2024-09-05T12:28:32.255" v="71" actId="20577"/>
        <pc:sldMkLst>
          <pc:docMk/>
          <pc:sldMk cId="1442351621" sldId="1594"/>
        </pc:sldMkLst>
        <pc:spChg chg="mod">
          <ac:chgData name="Ryan Ball" userId="830810a2-99c8-4bda-9a59-710d6ba1884d" providerId="ADAL" clId="{337CFCA5-EFC2-4F61-A3B8-4ACECC22A039}" dt="2024-09-05T12:28:32.255" v="71" actId="20577"/>
          <ac:spMkLst>
            <pc:docMk/>
            <pc:sldMk cId="1442351621" sldId="1594"/>
            <ac:spMk id="3" creationId="{5FC42C60-B951-E049-D5C4-FE7B287E34C8}"/>
          </ac:spMkLst>
        </pc:spChg>
      </pc:sldChg>
    </pc:docChg>
  </pc:docChgLst>
  <pc:docChgLst>
    <pc:chgData name="Paul Woodward" userId="afca6096-33c4-4076-b066-b130de02360d" providerId="ADAL" clId="{FAB0F24B-0B2F-495F-9CCA-0104D59FFC12}"/>
    <pc:docChg chg="undo custSel addSld delSld modSld sldOrd">
      <pc:chgData name="Paul Woodward" userId="afca6096-33c4-4076-b066-b130de02360d" providerId="ADAL" clId="{FAB0F24B-0B2F-495F-9CCA-0104D59FFC12}" dt="2024-06-03T10:57:16.244" v="8538" actId="1076"/>
      <pc:docMkLst>
        <pc:docMk/>
      </pc:docMkLst>
      <pc:sldChg chg="addSp delSp modSp mod">
        <pc:chgData name="Paul Woodward" userId="afca6096-33c4-4076-b066-b130de02360d" providerId="ADAL" clId="{FAB0F24B-0B2F-495F-9CCA-0104D59FFC12}" dt="2024-06-03T09:32:48.739" v="269" actId="14826"/>
        <pc:sldMkLst>
          <pc:docMk/>
          <pc:sldMk cId="3242062261" sldId="316"/>
        </pc:sldMkLst>
        <pc:spChg chg="mod">
          <ac:chgData name="Paul Woodward" userId="afca6096-33c4-4076-b066-b130de02360d" providerId="ADAL" clId="{FAB0F24B-0B2F-495F-9CCA-0104D59FFC12}" dt="2024-05-28T09:06:52.554" v="22" actId="20577"/>
          <ac:spMkLst>
            <pc:docMk/>
            <pc:sldMk cId="3242062261" sldId="316"/>
            <ac:spMk id="5" creationId="{42CFFCEC-B7C9-C7B3-138E-2C37F4F4E126}"/>
          </ac:spMkLst>
        </pc:spChg>
        <pc:picChg chg="del">
          <ac:chgData name="Paul Woodward" userId="afca6096-33c4-4076-b066-b130de02360d" providerId="ADAL" clId="{FAB0F24B-0B2F-495F-9CCA-0104D59FFC12}" dt="2024-05-28T09:06:42.117" v="0" actId="478"/>
          <ac:picMkLst>
            <pc:docMk/>
            <pc:sldMk cId="3242062261" sldId="316"/>
            <ac:picMk id="2" creationId="{D17CA3A9-0691-93B5-4610-F13F04CCFB62}"/>
          </ac:picMkLst>
        </pc:picChg>
        <pc:picChg chg="mod">
          <ac:chgData name="Paul Woodward" userId="afca6096-33c4-4076-b066-b130de02360d" providerId="ADAL" clId="{FAB0F24B-0B2F-495F-9CCA-0104D59FFC12}" dt="2024-06-03T09:32:48.739" v="269" actId="14826"/>
          <ac:picMkLst>
            <pc:docMk/>
            <pc:sldMk cId="3242062261" sldId="316"/>
            <ac:picMk id="3" creationId="{0C366249-3AAA-473F-1007-0BCB870C8424}"/>
          </ac:picMkLst>
        </pc:picChg>
        <pc:picChg chg="add mod">
          <ac:chgData name="Paul Woodward" userId="afca6096-33c4-4076-b066-b130de02360d" providerId="ADAL" clId="{FAB0F24B-0B2F-495F-9CCA-0104D59FFC12}" dt="2024-05-28T09:06:42.403" v="1"/>
          <ac:picMkLst>
            <pc:docMk/>
            <pc:sldMk cId="3242062261" sldId="316"/>
            <ac:picMk id="4" creationId="{E74472CE-06A8-48B1-0690-52892FC04473}"/>
          </ac:picMkLst>
        </pc:picChg>
      </pc:sldChg>
      <pc:sldChg chg="addSp delSp modSp mod">
        <pc:chgData name="Paul Woodward" userId="afca6096-33c4-4076-b066-b130de02360d" providerId="ADAL" clId="{FAB0F24B-0B2F-495F-9CCA-0104D59FFC12}" dt="2024-06-03T10:50:46.942" v="8200" actId="1076"/>
        <pc:sldMkLst>
          <pc:docMk/>
          <pc:sldMk cId="3201818484" sldId="1580"/>
        </pc:sldMkLst>
        <pc:spChg chg="del mod">
          <ac:chgData name="Paul Woodward" userId="afca6096-33c4-4076-b066-b130de02360d" providerId="ADAL" clId="{FAB0F24B-0B2F-495F-9CCA-0104D59FFC12}" dt="2024-06-03T09:44:03.037" v="302" actId="478"/>
          <ac:spMkLst>
            <pc:docMk/>
            <pc:sldMk cId="3201818484" sldId="1580"/>
            <ac:spMk id="3" creationId="{5FC42C60-B951-E049-D5C4-FE7B287E34C8}"/>
          </ac:spMkLst>
        </pc:spChg>
        <pc:spChg chg="mod">
          <ac:chgData name="Paul Woodward" userId="afca6096-33c4-4076-b066-b130de02360d" providerId="ADAL" clId="{FAB0F24B-0B2F-495F-9CCA-0104D59FFC12}" dt="2024-06-03T08:29:10.963" v="120" actId="20577"/>
          <ac:spMkLst>
            <pc:docMk/>
            <pc:sldMk cId="3201818484" sldId="1580"/>
            <ac:spMk id="8" creationId="{5C75C0B7-44D3-CAED-C1B9-928BB291EE3F}"/>
          </ac:spMkLst>
        </pc:spChg>
        <pc:spChg chg="add del mod">
          <ac:chgData name="Paul Woodward" userId="afca6096-33c4-4076-b066-b130de02360d" providerId="ADAL" clId="{FAB0F24B-0B2F-495F-9CCA-0104D59FFC12}" dt="2024-06-03T09:43:34.148" v="296" actId="478"/>
          <ac:spMkLst>
            <pc:docMk/>
            <pc:sldMk cId="3201818484" sldId="1580"/>
            <ac:spMk id="10" creationId="{47AFF4AF-389D-4119-BE6C-B090FB926B08}"/>
          </ac:spMkLst>
        </pc:spChg>
        <pc:spChg chg="add mod">
          <ac:chgData name="Paul Woodward" userId="afca6096-33c4-4076-b066-b130de02360d" providerId="ADAL" clId="{FAB0F24B-0B2F-495F-9CCA-0104D59FFC12}" dt="2024-06-03T10:50:46.942" v="8200" actId="1076"/>
          <ac:spMkLst>
            <pc:docMk/>
            <pc:sldMk cId="3201818484" sldId="1580"/>
            <ac:spMk id="12" creationId="{6C3C816A-2A07-2412-3021-825D21F3511C}"/>
          </ac:spMkLst>
        </pc:spChg>
        <pc:picChg chg="add mod">
          <ac:chgData name="Paul Woodward" userId="afca6096-33c4-4076-b066-b130de02360d" providerId="ADAL" clId="{FAB0F24B-0B2F-495F-9CCA-0104D59FFC12}" dt="2024-06-03T08:24:07.537" v="27" actId="1076"/>
          <ac:picMkLst>
            <pc:docMk/>
            <pc:sldMk cId="3201818484" sldId="1580"/>
            <ac:picMk id="2" creationId="{A56C2A04-6693-4859-CAF9-EF54CF0252F0}"/>
          </ac:picMkLst>
        </pc:picChg>
        <pc:picChg chg="del">
          <ac:chgData name="Paul Woodward" userId="afca6096-33c4-4076-b066-b130de02360d" providerId="ADAL" clId="{FAB0F24B-0B2F-495F-9CCA-0104D59FFC12}" dt="2024-06-03T08:24:03.580" v="26" actId="478"/>
          <ac:picMkLst>
            <pc:docMk/>
            <pc:sldMk cId="3201818484" sldId="1580"/>
            <ac:picMk id="4" creationId="{53855484-487D-5F32-B297-C0B3A0BAF136}"/>
          </ac:picMkLst>
        </pc:picChg>
        <pc:picChg chg="del">
          <ac:chgData name="Paul Woodward" userId="afca6096-33c4-4076-b066-b130de02360d" providerId="ADAL" clId="{FAB0F24B-0B2F-495F-9CCA-0104D59FFC12}" dt="2024-06-03T09:45:42.490" v="306" actId="478"/>
          <ac:picMkLst>
            <pc:docMk/>
            <pc:sldMk cId="3201818484" sldId="1580"/>
            <ac:picMk id="9" creationId="{2FFB3643-1EC6-D70B-527A-DF612E9265BF}"/>
          </ac:picMkLst>
        </pc:picChg>
        <pc:picChg chg="add del mod">
          <ac:chgData name="Paul Woodward" userId="afca6096-33c4-4076-b066-b130de02360d" providerId="ADAL" clId="{FAB0F24B-0B2F-495F-9CCA-0104D59FFC12}" dt="2024-06-03T09:43:30.921" v="294" actId="478"/>
          <ac:picMkLst>
            <pc:docMk/>
            <pc:sldMk cId="3201818484" sldId="1580"/>
            <ac:picMk id="11" creationId="{BB96E0B7-809D-46E9-BFE5-5762A652648D}"/>
          </ac:picMkLst>
        </pc:picChg>
        <pc:picChg chg="add mod">
          <ac:chgData name="Paul Woodward" userId="afca6096-33c4-4076-b066-b130de02360d" providerId="ADAL" clId="{FAB0F24B-0B2F-495F-9CCA-0104D59FFC12}" dt="2024-06-03T09:44:13.535" v="305" actId="1076"/>
          <ac:picMkLst>
            <pc:docMk/>
            <pc:sldMk cId="3201818484" sldId="1580"/>
            <ac:picMk id="13" creationId="{69468154-A6D2-9F8D-6748-0041C88C3498}"/>
          </ac:picMkLst>
        </pc:picChg>
      </pc:sldChg>
      <pc:sldChg chg="modSp mod">
        <pc:chgData name="Paul Woodward" userId="afca6096-33c4-4076-b066-b130de02360d" providerId="ADAL" clId="{FAB0F24B-0B2F-495F-9CCA-0104D59FFC12}" dt="2024-06-03T08:29:18.448" v="135" actId="20577"/>
        <pc:sldMkLst>
          <pc:docMk/>
          <pc:sldMk cId="3008486914" sldId="1591"/>
        </pc:sldMkLst>
        <pc:spChg chg="mod">
          <ac:chgData name="Paul Woodward" userId="afca6096-33c4-4076-b066-b130de02360d" providerId="ADAL" clId="{FAB0F24B-0B2F-495F-9CCA-0104D59FFC12}" dt="2024-06-03T08:29:18.448" v="135" actId="20577"/>
          <ac:spMkLst>
            <pc:docMk/>
            <pc:sldMk cId="3008486914" sldId="1591"/>
            <ac:spMk id="10" creationId="{9457124D-4513-AF94-B33A-32122ED43ACA}"/>
          </ac:spMkLst>
        </pc:spChg>
      </pc:sldChg>
      <pc:sldChg chg="addSp delSp modSp mod">
        <pc:chgData name="Paul Woodward" userId="afca6096-33c4-4076-b066-b130de02360d" providerId="ADAL" clId="{FAB0F24B-0B2F-495F-9CCA-0104D59FFC12}" dt="2024-06-03T10:50:56.413" v="8206" actId="20577"/>
        <pc:sldMkLst>
          <pc:docMk/>
          <pc:sldMk cId="2473691213" sldId="1592"/>
        </pc:sldMkLst>
        <pc:spChg chg="del mod">
          <ac:chgData name="Paul Woodward" userId="afca6096-33c4-4076-b066-b130de02360d" providerId="ADAL" clId="{FAB0F24B-0B2F-495F-9CCA-0104D59FFC12}" dt="2024-06-03T09:48:20.339" v="841" actId="478"/>
          <ac:spMkLst>
            <pc:docMk/>
            <pc:sldMk cId="2473691213" sldId="1592"/>
            <ac:spMk id="2" creationId="{A2D1ED56-D38F-39FD-6790-7C14914F9CC2}"/>
          </ac:spMkLst>
        </pc:spChg>
        <pc:spChg chg="mod">
          <ac:chgData name="Paul Woodward" userId="afca6096-33c4-4076-b066-b130de02360d" providerId="ADAL" clId="{FAB0F24B-0B2F-495F-9CCA-0104D59FFC12}" dt="2024-06-03T10:50:56.413" v="8206" actId="20577"/>
          <ac:spMkLst>
            <pc:docMk/>
            <pc:sldMk cId="2473691213" sldId="1592"/>
            <ac:spMk id="3" creationId="{5FC42C60-B951-E049-D5C4-FE7B287E34C8}"/>
          </ac:spMkLst>
        </pc:spChg>
        <pc:spChg chg="mod">
          <ac:chgData name="Paul Woodward" userId="afca6096-33c4-4076-b066-b130de02360d" providerId="ADAL" clId="{FAB0F24B-0B2F-495F-9CCA-0104D59FFC12}" dt="2024-06-03T09:48:34.834" v="855" actId="20577"/>
          <ac:spMkLst>
            <pc:docMk/>
            <pc:sldMk cId="2473691213" sldId="1592"/>
            <ac:spMk id="8" creationId="{5C75C0B7-44D3-CAED-C1B9-928BB291EE3F}"/>
          </ac:spMkLst>
        </pc:spChg>
        <pc:picChg chg="add mod">
          <ac:chgData name="Paul Woodward" userId="afca6096-33c4-4076-b066-b130de02360d" providerId="ADAL" clId="{FAB0F24B-0B2F-495F-9CCA-0104D59FFC12}" dt="2024-06-03T08:24:11.535" v="29"/>
          <ac:picMkLst>
            <pc:docMk/>
            <pc:sldMk cId="2473691213" sldId="1592"/>
            <ac:picMk id="4" creationId="{EA29AF54-63C9-5770-C580-0E63F47049D7}"/>
          </ac:picMkLst>
        </pc:picChg>
        <pc:picChg chg="del">
          <ac:chgData name="Paul Woodward" userId="afca6096-33c4-4076-b066-b130de02360d" providerId="ADAL" clId="{FAB0F24B-0B2F-495F-9CCA-0104D59FFC12}" dt="2024-06-03T08:24:11.128" v="28" actId="478"/>
          <ac:picMkLst>
            <pc:docMk/>
            <pc:sldMk cId="2473691213" sldId="1592"/>
            <ac:picMk id="5" creationId="{3703D21D-839A-DA38-279E-0AA5A0972C3B}"/>
          </ac:picMkLst>
        </pc:picChg>
        <pc:picChg chg="add del mod">
          <ac:chgData name="Paul Woodward" userId="afca6096-33c4-4076-b066-b130de02360d" providerId="ADAL" clId="{FAB0F24B-0B2F-495F-9CCA-0104D59FFC12}" dt="2024-06-03T09:46:53.561" v="462" actId="478"/>
          <ac:picMkLst>
            <pc:docMk/>
            <pc:sldMk cId="2473691213" sldId="1592"/>
            <ac:picMk id="11" creationId="{AF2DD455-50B8-88B1-2D94-3E90DD9A5C11}"/>
          </ac:picMkLst>
        </pc:picChg>
        <pc:picChg chg="add mod">
          <ac:chgData name="Paul Woodward" userId="afca6096-33c4-4076-b066-b130de02360d" providerId="ADAL" clId="{FAB0F24B-0B2F-495F-9CCA-0104D59FFC12}" dt="2024-06-03T09:48:30.308" v="844" actId="1076"/>
          <ac:picMkLst>
            <pc:docMk/>
            <pc:sldMk cId="2473691213" sldId="1592"/>
            <ac:picMk id="13" creationId="{8D4509CD-F833-3E85-3FF8-3A74449CD236}"/>
          </ac:picMkLst>
        </pc:picChg>
        <pc:picChg chg="del">
          <ac:chgData name="Paul Woodward" userId="afca6096-33c4-4076-b066-b130de02360d" providerId="ADAL" clId="{FAB0F24B-0B2F-495F-9CCA-0104D59FFC12}" dt="2024-06-03T08:24:13.109" v="30" actId="478"/>
          <ac:picMkLst>
            <pc:docMk/>
            <pc:sldMk cId="2473691213" sldId="1592"/>
            <ac:picMk id="2050" creationId="{EE1C5DAB-0BEA-8F30-D0B1-DC768A7FA94F}"/>
          </ac:picMkLst>
        </pc:picChg>
      </pc:sldChg>
      <pc:sldChg chg="del">
        <pc:chgData name="Paul Woodward" userId="afca6096-33c4-4076-b066-b130de02360d" providerId="ADAL" clId="{FAB0F24B-0B2F-495F-9CCA-0104D59FFC12}" dt="2024-06-03T08:23:54.603" v="23" actId="2696"/>
        <pc:sldMkLst>
          <pc:docMk/>
          <pc:sldMk cId="3331900999" sldId="1593"/>
        </pc:sldMkLst>
      </pc:sldChg>
      <pc:sldChg chg="addSp delSp modSp add mod">
        <pc:chgData name="Paul Woodward" userId="afca6096-33c4-4076-b066-b130de02360d" providerId="ADAL" clId="{FAB0F24B-0B2F-495F-9CCA-0104D59FFC12}" dt="2024-06-03T09:55:56.711" v="2249" actId="1076"/>
        <pc:sldMkLst>
          <pc:docMk/>
          <pc:sldMk cId="3979889419" sldId="1593"/>
        </pc:sldMkLst>
        <pc:spChg chg="del">
          <ac:chgData name="Paul Woodward" userId="afca6096-33c4-4076-b066-b130de02360d" providerId="ADAL" clId="{FAB0F24B-0B2F-495F-9CCA-0104D59FFC12}" dt="2024-06-03T08:26:49.831" v="38" actId="478"/>
          <ac:spMkLst>
            <pc:docMk/>
            <pc:sldMk cId="3979889419" sldId="1593"/>
            <ac:spMk id="2" creationId="{A2D1ED56-D38F-39FD-6790-7C14914F9CC2}"/>
          </ac:spMkLst>
        </pc:spChg>
        <pc:spChg chg="mod">
          <ac:chgData name="Paul Woodward" userId="afca6096-33c4-4076-b066-b130de02360d" providerId="ADAL" clId="{FAB0F24B-0B2F-495F-9CCA-0104D59FFC12}" dt="2024-06-03T09:55:41.534" v="2246" actId="113"/>
          <ac:spMkLst>
            <pc:docMk/>
            <pc:sldMk cId="3979889419" sldId="1593"/>
            <ac:spMk id="3" creationId="{5FC42C60-B951-E049-D5C4-FE7B287E34C8}"/>
          </ac:spMkLst>
        </pc:spChg>
        <pc:spChg chg="mod">
          <ac:chgData name="Paul Woodward" userId="afca6096-33c4-4076-b066-b130de02360d" providerId="ADAL" clId="{FAB0F24B-0B2F-495F-9CCA-0104D59FFC12}" dt="2024-06-03T09:55:33.128" v="2245" actId="20577"/>
          <ac:spMkLst>
            <pc:docMk/>
            <pc:sldMk cId="3979889419" sldId="1593"/>
            <ac:spMk id="8" creationId="{5C75C0B7-44D3-CAED-C1B9-928BB291EE3F}"/>
          </ac:spMkLst>
        </pc:spChg>
        <pc:picChg chg="add mod">
          <ac:chgData name="Paul Woodward" userId="afca6096-33c4-4076-b066-b130de02360d" providerId="ADAL" clId="{FAB0F24B-0B2F-495F-9CCA-0104D59FFC12}" dt="2024-06-03T09:51:12.946" v="1611" actId="1076"/>
          <ac:picMkLst>
            <pc:docMk/>
            <pc:sldMk cId="3979889419" sldId="1593"/>
            <ac:picMk id="10" creationId="{A5C823F5-80C7-1A4A-3C75-59F9B796EB54}"/>
          </ac:picMkLst>
        </pc:picChg>
        <pc:picChg chg="del">
          <ac:chgData name="Paul Woodward" userId="afca6096-33c4-4076-b066-b130de02360d" providerId="ADAL" clId="{FAB0F24B-0B2F-495F-9CCA-0104D59FFC12}" dt="2024-06-03T08:27:19.397" v="46" actId="478"/>
          <ac:picMkLst>
            <pc:docMk/>
            <pc:sldMk cId="3979889419" sldId="1593"/>
            <ac:picMk id="11" creationId="{AF2DD455-50B8-88B1-2D94-3E90DD9A5C11}"/>
          </ac:picMkLst>
        </pc:picChg>
        <pc:picChg chg="del">
          <ac:chgData name="Paul Woodward" userId="afca6096-33c4-4076-b066-b130de02360d" providerId="ADAL" clId="{FAB0F24B-0B2F-495F-9CCA-0104D59FFC12}" dt="2024-06-03T08:27:18.786" v="45" actId="478"/>
          <ac:picMkLst>
            <pc:docMk/>
            <pc:sldMk cId="3979889419" sldId="1593"/>
            <ac:picMk id="13" creationId="{8D4509CD-F833-3E85-3FF8-3A74449CD236}"/>
          </ac:picMkLst>
        </pc:picChg>
        <pc:picChg chg="add mod">
          <ac:chgData name="Paul Woodward" userId="afca6096-33c4-4076-b066-b130de02360d" providerId="ADAL" clId="{FAB0F24B-0B2F-495F-9CCA-0104D59FFC12}" dt="2024-06-03T09:51:09.640" v="1609" actId="1076"/>
          <ac:picMkLst>
            <pc:docMk/>
            <pc:sldMk cId="3979889419" sldId="1593"/>
            <ac:picMk id="14" creationId="{812CBF48-FA0F-3CBF-E0AA-480C2EEEC40E}"/>
          </ac:picMkLst>
        </pc:picChg>
        <pc:cxnChg chg="add mod">
          <ac:chgData name="Paul Woodward" userId="afca6096-33c4-4076-b066-b130de02360d" providerId="ADAL" clId="{FAB0F24B-0B2F-495F-9CCA-0104D59FFC12}" dt="2024-06-03T09:55:56.711" v="2249" actId="1076"/>
          <ac:cxnSpMkLst>
            <pc:docMk/>
            <pc:sldMk cId="3979889419" sldId="1593"/>
            <ac:cxnSpMk id="16" creationId="{D2B2CCCF-5079-A356-122D-415FFAA488C0}"/>
          </ac:cxnSpMkLst>
        </pc:cxnChg>
      </pc:sldChg>
      <pc:sldChg chg="addSp delSp modSp add mod">
        <pc:chgData name="Paul Woodward" userId="afca6096-33c4-4076-b066-b130de02360d" providerId="ADAL" clId="{FAB0F24B-0B2F-495F-9CCA-0104D59FFC12}" dt="2024-06-03T10:51:14.839" v="8207" actId="113"/>
        <pc:sldMkLst>
          <pc:docMk/>
          <pc:sldMk cId="1442351621" sldId="1594"/>
        </pc:sldMkLst>
        <pc:spChg chg="mod">
          <ac:chgData name="Paul Woodward" userId="afca6096-33c4-4076-b066-b130de02360d" providerId="ADAL" clId="{FAB0F24B-0B2F-495F-9CCA-0104D59FFC12}" dt="2024-06-03T10:51:14.839" v="8207" actId="113"/>
          <ac:spMkLst>
            <pc:docMk/>
            <pc:sldMk cId="1442351621" sldId="1594"/>
            <ac:spMk id="3" creationId="{5FC42C60-B951-E049-D5C4-FE7B287E34C8}"/>
          </ac:spMkLst>
        </pc:spChg>
        <pc:spChg chg="mod">
          <ac:chgData name="Paul Woodward" userId="afca6096-33c4-4076-b066-b130de02360d" providerId="ADAL" clId="{FAB0F24B-0B2F-495F-9CCA-0104D59FFC12}" dt="2024-06-03T08:28:54.346" v="94" actId="20577"/>
          <ac:spMkLst>
            <pc:docMk/>
            <pc:sldMk cId="1442351621" sldId="1594"/>
            <ac:spMk id="8" creationId="{5C75C0B7-44D3-CAED-C1B9-928BB291EE3F}"/>
          </ac:spMkLst>
        </pc:spChg>
        <pc:spChg chg="add mod">
          <ac:chgData name="Paul Woodward" userId="afca6096-33c4-4076-b066-b130de02360d" providerId="ADAL" clId="{FAB0F24B-0B2F-495F-9CCA-0104D59FFC12}" dt="2024-06-03T09:54:55.701" v="2212" actId="1076"/>
          <ac:spMkLst>
            <pc:docMk/>
            <pc:sldMk cId="1442351621" sldId="1594"/>
            <ac:spMk id="13" creationId="{E29153B7-047C-DC88-E964-C6749D58E5B0}"/>
          </ac:spMkLst>
        </pc:spChg>
        <pc:spChg chg="add mod">
          <ac:chgData name="Paul Woodward" userId="afca6096-33c4-4076-b066-b130de02360d" providerId="ADAL" clId="{FAB0F24B-0B2F-495F-9CCA-0104D59FFC12}" dt="2024-06-03T09:56:23.786" v="2257" actId="1582"/>
          <ac:spMkLst>
            <pc:docMk/>
            <pc:sldMk cId="1442351621" sldId="1594"/>
            <ac:spMk id="16" creationId="{4DFD5609-1CAE-686D-94AD-A293E51D1FE9}"/>
          </ac:spMkLst>
        </pc:spChg>
        <pc:picChg chg="add mod">
          <ac:chgData name="Paul Woodward" userId="afca6096-33c4-4076-b066-b130de02360d" providerId="ADAL" clId="{FAB0F24B-0B2F-495F-9CCA-0104D59FFC12}" dt="2024-06-03T09:56:58.765" v="2273" actId="1076"/>
          <ac:picMkLst>
            <pc:docMk/>
            <pc:sldMk cId="1442351621" sldId="1594"/>
            <ac:picMk id="5" creationId="{98157F23-EC0E-C022-096D-FEB7C36CEF07}"/>
          </ac:picMkLst>
        </pc:picChg>
        <pc:picChg chg="del">
          <ac:chgData name="Paul Woodward" userId="afca6096-33c4-4076-b066-b130de02360d" providerId="ADAL" clId="{FAB0F24B-0B2F-495F-9CCA-0104D59FFC12}" dt="2024-06-03T09:51:44.929" v="1664" actId="478"/>
          <ac:picMkLst>
            <pc:docMk/>
            <pc:sldMk cId="1442351621" sldId="1594"/>
            <ac:picMk id="10" creationId="{A5C823F5-80C7-1A4A-3C75-59F9B796EB54}"/>
          </ac:picMkLst>
        </pc:picChg>
        <pc:picChg chg="add mod">
          <ac:chgData name="Paul Woodward" userId="afca6096-33c4-4076-b066-b130de02360d" providerId="ADAL" clId="{FAB0F24B-0B2F-495F-9CCA-0104D59FFC12}" dt="2024-06-03T09:55:03.620" v="2214" actId="1076"/>
          <ac:picMkLst>
            <pc:docMk/>
            <pc:sldMk cId="1442351621" sldId="1594"/>
            <ac:picMk id="12" creationId="{14AE6ADE-D385-970E-5129-38F3C6D7FBC0}"/>
          </ac:picMkLst>
        </pc:picChg>
        <pc:picChg chg="del">
          <ac:chgData name="Paul Woodward" userId="afca6096-33c4-4076-b066-b130de02360d" providerId="ADAL" clId="{FAB0F24B-0B2F-495F-9CCA-0104D59FFC12}" dt="2024-06-03T09:51:45.512" v="1665" actId="478"/>
          <ac:picMkLst>
            <pc:docMk/>
            <pc:sldMk cId="1442351621" sldId="1594"/>
            <ac:picMk id="14" creationId="{812CBF48-FA0F-3CBF-E0AA-480C2EEEC40E}"/>
          </ac:picMkLst>
        </pc:picChg>
        <pc:cxnChg chg="add mod">
          <ac:chgData name="Paul Woodward" userId="afca6096-33c4-4076-b066-b130de02360d" providerId="ADAL" clId="{FAB0F24B-0B2F-495F-9CCA-0104D59FFC12}" dt="2024-06-03T09:57:01.408" v="2274" actId="1076"/>
          <ac:cxnSpMkLst>
            <pc:docMk/>
            <pc:sldMk cId="1442351621" sldId="1594"/>
            <ac:cxnSpMk id="15" creationId="{4BB00B01-C4C0-0C81-1B2E-3281E3301100}"/>
          </ac:cxnSpMkLst>
        </pc:cxnChg>
      </pc:sldChg>
      <pc:sldChg chg="addSp delSp modSp add mod">
        <pc:chgData name="Paul Woodward" userId="afca6096-33c4-4076-b066-b130de02360d" providerId="ADAL" clId="{FAB0F24B-0B2F-495F-9CCA-0104D59FFC12}" dt="2024-06-03T10:51:34.064" v="8220" actId="20577"/>
        <pc:sldMkLst>
          <pc:docMk/>
          <pc:sldMk cId="3907281936" sldId="1595"/>
        </pc:sldMkLst>
        <pc:spChg chg="mod">
          <ac:chgData name="Paul Woodward" userId="afca6096-33c4-4076-b066-b130de02360d" providerId="ADAL" clId="{FAB0F24B-0B2F-495F-9CCA-0104D59FFC12}" dt="2024-06-03T10:51:34.064" v="8220" actId="20577"/>
          <ac:spMkLst>
            <pc:docMk/>
            <pc:sldMk cId="3907281936" sldId="1595"/>
            <ac:spMk id="3" creationId="{5FC42C60-B951-E049-D5C4-FE7B287E34C8}"/>
          </ac:spMkLst>
        </pc:spChg>
        <pc:spChg chg="mod">
          <ac:chgData name="Paul Woodward" userId="afca6096-33c4-4076-b066-b130de02360d" providerId="ADAL" clId="{FAB0F24B-0B2F-495F-9CCA-0104D59FFC12}" dt="2024-06-03T09:55:24.158" v="2225" actId="20577"/>
          <ac:spMkLst>
            <pc:docMk/>
            <pc:sldMk cId="3907281936" sldId="1595"/>
            <ac:spMk id="8" creationId="{5C75C0B7-44D3-CAED-C1B9-928BB291EE3F}"/>
          </ac:spMkLst>
        </pc:spChg>
        <pc:picChg chg="add mod">
          <ac:chgData name="Paul Woodward" userId="afca6096-33c4-4076-b066-b130de02360d" providerId="ADAL" clId="{FAB0F24B-0B2F-495F-9CCA-0104D59FFC12}" dt="2024-06-03T10:02:37.610" v="2698" actId="1076"/>
          <ac:picMkLst>
            <pc:docMk/>
            <pc:sldMk cId="3907281936" sldId="1595"/>
            <ac:picMk id="2" creationId="{AB6E5EB3-9E4D-F258-A32D-7C5954EBB55A}"/>
          </ac:picMkLst>
        </pc:picChg>
        <pc:picChg chg="del">
          <ac:chgData name="Paul Woodward" userId="afca6096-33c4-4076-b066-b130de02360d" providerId="ADAL" clId="{FAB0F24B-0B2F-495F-9CCA-0104D59FFC12}" dt="2024-06-03T09:58:06.685" v="2510" actId="478"/>
          <ac:picMkLst>
            <pc:docMk/>
            <pc:sldMk cId="3907281936" sldId="1595"/>
            <ac:picMk id="5" creationId="{98157F23-EC0E-C022-096D-FEB7C36CEF07}"/>
          </ac:picMkLst>
        </pc:picChg>
        <pc:picChg chg="del">
          <ac:chgData name="Paul Woodward" userId="afca6096-33c4-4076-b066-b130de02360d" providerId="ADAL" clId="{FAB0F24B-0B2F-495F-9CCA-0104D59FFC12}" dt="2024-06-03T09:58:05.722" v="2509" actId="478"/>
          <ac:picMkLst>
            <pc:docMk/>
            <pc:sldMk cId="3907281936" sldId="1595"/>
            <ac:picMk id="10" creationId="{A5C823F5-80C7-1A4A-3C75-59F9B796EB54}"/>
          </ac:picMkLst>
        </pc:picChg>
        <pc:picChg chg="add mod">
          <ac:chgData name="Paul Woodward" userId="afca6096-33c4-4076-b066-b130de02360d" providerId="ADAL" clId="{FAB0F24B-0B2F-495F-9CCA-0104D59FFC12}" dt="2024-06-03T10:14:20.799" v="4221" actId="1076"/>
          <ac:picMkLst>
            <pc:docMk/>
            <pc:sldMk cId="3907281936" sldId="1595"/>
            <ac:picMk id="11" creationId="{6B58630F-72DF-9F58-D2DF-5207C74EDAFD}"/>
          </ac:picMkLst>
        </pc:picChg>
        <pc:picChg chg="add mod">
          <ac:chgData name="Paul Woodward" userId="afca6096-33c4-4076-b066-b130de02360d" providerId="ADAL" clId="{FAB0F24B-0B2F-495F-9CCA-0104D59FFC12}" dt="2024-06-03T10:14:22.102" v="4222" actId="1076"/>
          <ac:picMkLst>
            <pc:docMk/>
            <pc:sldMk cId="3907281936" sldId="1595"/>
            <ac:picMk id="13" creationId="{58B8A322-2634-D532-FE39-851A4EFE1380}"/>
          </ac:picMkLst>
        </pc:picChg>
        <pc:picChg chg="del">
          <ac:chgData name="Paul Woodward" userId="afca6096-33c4-4076-b066-b130de02360d" providerId="ADAL" clId="{FAB0F24B-0B2F-495F-9CCA-0104D59FFC12}" dt="2024-06-03T09:58:04.929" v="2508" actId="478"/>
          <ac:picMkLst>
            <pc:docMk/>
            <pc:sldMk cId="3907281936" sldId="1595"/>
            <ac:picMk id="14" creationId="{812CBF48-FA0F-3CBF-E0AA-480C2EEEC40E}"/>
          </ac:picMkLst>
        </pc:picChg>
      </pc:sldChg>
      <pc:sldChg chg="addSp delSp modSp add mod">
        <pc:chgData name="Paul Woodward" userId="afca6096-33c4-4076-b066-b130de02360d" providerId="ADAL" clId="{FAB0F24B-0B2F-495F-9CCA-0104D59FFC12}" dt="2024-06-03T10:51:49.549" v="8227" actId="113"/>
        <pc:sldMkLst>
          <pc:docMk/>
          <pc:sldMk cId="2652062757" sldId="1596"/>
        </pc:sldMkLst>
        <pc:spChg chg="mod">
          <ac:chgData name="Paul Woodward" userId="afca6096-33c4-4076-b066-b130de02360d" providerId="ADAL" clId="{FAB0F24B-0B2F-495F-9CCA-0104D59FFC12}" dt="2024-06-03T10:51:49.549" v="8227" actId="113"/>
          <ac:spMkLst>
            <pc:docMk/>
            <pc:sldMk cId="2652062757" sldId="1596"/>
            <ac:spMk id="3" creationId="{5FC42C60-B951-E049-D5C4-FE7B287E34C8}"/>
          </ac:spMkLst>
        </pc:spChg>
        <pc:spChg chg="mod">
          <ac:chgData name="Paul Woodward" userId="afca6096-33c4-4076-b066-b130de02360d" providerId="ADAL" clId="{FAB0F24B-0B2F-495F-9CCA-0104D59FFC12}" dt="2024-06-03T10:03:06.478" v="2714" actId="20577"/>
          <ac:spMkLst>
            <pc:docMk/>
            <pc:sldMk cId="2652062757" sldId="1596"/>
            <ac:spMk id="8" creationId="{5C75C0B7-44D3-CAED-C1B9-928BB291EE3F}"/>
          </ac:spMkLst>
        </pc:spChg>
        <pc:spChg chg="add mod">
          <ac:chgData name="Paul Woodward" userId="afca6096-33c4-4076-b066-b130de02360d" providerId="ADAL" clId="{FAB0F24B-0B2F-495F-9CCA-0104D59FFC12}" dt="2024-06-03T10:51:42.822" v="8226" actId="20577"/>
          <ac:spMkLst>
            <pc:docMk/>
            <pc:sldMk cId="2652062757" sldId="1596"/>
            <ac:spMk id="22" creationId="{E8B85FF9-0BA9-BD4A-474D-274CCAC82D10}"/>
          </ac:spMkLst>
        </pc:spChg>
        <pc:spChg chg="add mod">
          <ac:chgData name="Paul Woodward" userId="afca6096-33c4-4076-b066-b130de02360d" providerId="ADAL" clId="{FAB0F24B-0B2F-495F-9CCA-0104D59FFC12}" dt="2024-06-03T10:10:14.838" v="3795" actId="1076"/>
          <ac:spMkLst>
            <pc:docMk/>
            <pc:sldMk cId="2652062757" sldId="1596"/>
            <ac:spMk id="23" creationId="{4EC63658-717D-9A22-190E-D0238F93387C}"/>
          </ac:spMkLst>
        </pc:spChg>
        <pc:spChg chg="add mod">
          <ac:chgData name="Paul Woodward" userId="afca6096-33c4-4076-b066-b130de02360d" providerId="ADAL" clId="{FAB0F24B-0B2F-495F-9CCA-0104D59FFC12}" dt="2024-06-03T10:09:29.872" v="3776" actId="1076"/>
          <ac:spMkLst>
            <pc:docMk/>
            <pc:sldMk cId="2652062757" sldId="1596"/>
            <ac:spMk id="24" creationId="{B6E8C0A5-6149-F6A3-32D9-B0276FCC0241}"/>
          </ac:spMkLst>
        </pc:spChg>
        <pc:spChg chg="add mod">
          <ac:chgData name="Paul Woodward" userId="afca6096-33c4-4076-b066-b130de02360d" providerId="ADAL" clId="{FAB0F24B-0B2F-495F-9CCA-0104D59FFC12}" dt="2024-06-03T10:10:46.700" v="3810" actId="14100"/>
          <ac:spMkLst>
            <pc:docMk/>
            <pc:sldMk cId="2652062757" sldId="1596"/>
            <ac:spMk id="34" creationId="{44ED14B3-341B-6083-66E6-A12661CCE744}"/>
          </ac:spMkLst>
        </pc:spChg>
        <pc:spChg chg="add mod">
          <ac:chgData name="Paul Woodward" userId="afca6096-33c4-4076-b066-b130de02360d" providerId="ADAL" clId="{FAB0F24B-0B2F-495F-9CCA-0104D59FFC12}" dt="2024-06-03T10:20:06.512" v="4803" actId="1076"/>
          <ac:spMkLst>
            <pc:docMk/>
            <pc:sldMk cId="2652062757" sldId="1596"/>
            <ac:spMk id="35" creationId="{B04831D1-9A06-C340-ADB8-46EEEE34112E}"/>
          </ac:spMkLst>
        </pc:spChg>
        <pc:picChg chg="del">
          <ac:chgData name="Paul Woodward" userId="afca6096-33c4-4076-b066-b130de02360d" providerId="ADAL" clId="{FAB0F24B-0B2F-495F-9CCA-0104D59FFC12}" dt="2024-06-03T08:29:59.549" v="137" actId="478"/>
          <ac:picMkLst>
            <pc:docMk/>
            <pc:sldMk cId="2652062757" sldId="1596"/>
            <ac:picMk id="5" creationId="{98157F23-EC0E-C022-096D-FEB7C36CEF07}"/>
          </ac:picMkLst>
        </pc:picChg>
        <pc:picChg chg="del">
          <ac:chgData name="Paul Woodward" userId="afca6096-33c4-4076-b066-b130de02360d" providerId="ADAL" clId="{FAB0F24B-0B2F-495F-9CCA-0104D59FFC12}" dt="2024-06-03T08:30:00.899" v="139" actId="478"/>
          <ac:picMkLst>
            <pc:docMk/>
            <pc:sldMk cId="2652062757" sldId="1596"/>
            <ac:picMk id="10" creationId="{A5C823F5-80C7-1A4A-3C75-59F9B796EB54}"/>
          </ac:picMkLst>
        </pc:picChg>
        <pc:picChg chg="add del mod">
          <ac:chgData name="Paul Woodward" userId="afca6096-33c4-4076-b066-b130de02360d" providerId="ADAL" clId="{FAB0F24B-0B2F-495F-9CCA-0104D59FFC12}" dt="2024-06-03T10:02:47.999" v="2700" actId="478"/>
          <ac:picMkLst>
            <pc:docMk/>
            <pc:sldMk cId="2652062757" sldId="1596"/>
            <ac:picMk id="11" creationId="{4C647F0D-CE9B-324B-3E01-907566992C4A}"/>
          </ac:picMkLst>
        </pc:picChg>
        <pc:picChg chg="add del mod">
          <ac:chgData name="Paul Woodward" userId="afca6096-33c4-4076-b066-b130de02360d" providerId="ADAL" clId="{FAB0F24B-0B2F-495F-9CCA-0104D59FFC12}" dt="2024-06-03T10:02:48.929" v="2701" actId="478"/>
          <ac:picMkLst>
            <pc:docMk/>
            <pc:sldMk cId="2652062757" sldId="1596"/>
            <ac:picMk id="13" creationId="{1ACB54E2-242A-A8C1-DB05-86B2590D67D9}"/>
          </ac:picMkLst>
        </pc:picChg>
        <pc:picChg chg="del">
          <ac:chgData name="Paul Woodward" userId="afca6096-33c4-4076-b066-b130de02360d" providerId="ADAL" clId="{FAB0F24B-0B2F-495F-9CCA-0104D59FFC12}" dt="2024-06-03T08:30:00.420" v="138" actId="478"/>
          <ac:picMkLst>
            <pc:docMk/>
            <pc:sldMk cId="2652062757" sldId="1596"/>
            <ac:picMk id="14" creationId="{812CBF48-FA0F-3CBF-E0AA-480C2EEEC40E}"/>
          </ac:picMkLst>
        </pc:picChg>
        <pc:picChg chg="add del">
          <ac:chgData name="Paul Woodward" userId="afca6096-33c4-4076-b066-b130de02360d" providerId="ADAL" clId="{FAB0F24B-0B2F-495F-9CCA-0104D59FFC12}" dt="2024-06-03T10:01:17.303" v="2514" actId="478"/>
          <ac:picMkLst>
            <pc:docMk/>
            <pc:sldMk cId="2652062757" sldId="1596"/>
            <ac:picMk id="16" creationId="{56690FC1-B61C-D835-0537-14E32D655233}"/>
          </ac:picMkLst>
        </pc:picChg>
        <pc:picChg chg="add del mod">
          <ac:chgData name="Paul Woodward" userId="afca6096-33c4-4076-b066-b130de02360d" providerId="ADAL" clId="{FAB0F24B-0B2F-495F-9CCA-0104D59FFC12}" dt="2024-06-03T10:01:17.303" v="2514" actId="478"/>
          <ac:picMkLst>
            <pc:docMk/>
            <pc:sldMk cId="2652062757" sldId="1596"/>
            <ac:picMk id="18" creationId="{03534509-D895-77E1-1602-34D8D5D59317}"/>
          </ac:picMkLst>
        </pc:picChg>
        <pc:picChg chg="add mod">
          <ac:chgData name="Paul Woodward" userId="afca6096-33c4-4076-b066-b130de02360d" providerId="ADAL" clId="{FAB0F24B-0B2F-495F-9CCA-0104D59FFC12}" dt="2024-06-03T10:08:21.930" v="3682" actId="1076"/>
          <ac:picMkLst>
            <pc:docMk/>
            <pc:sldMk cId="2652062757" sldId="1596"/>
            <ac:picMk id="19" creationId="{ABB85A6B-CF75-CB4D-35B5-31B6BD3EBE1B}"/>
          </ac:picMkLst>
        </pc:picChg>
        <pc:picChg chg="add mod">
          <ac:chgData name="Paul Woodward" userId="afca6096-33c4-4076-b066-b130de02360d" providerId="ADAL" clId="{FAB0F24B-0B2F-495F-9CCA-0104D59FFC12}" dt="2024-06-03T10:09:50.548" v="3785" actId="1076"/>
          <ac:picMkLst>
            <pc:docMk/>
            <pc:sldMk cId="2652062757" sldId="1596"/>
            <ac:picMk id="20" creationId="{FF61F2E8-8E7B-2D7E-C6EC-F0DE031C695A}"/>
          </ac:picMkLst>
        </pc:picChg>
        <pc:picChg chg="add mod">
          <ac:chgData name="Paul Woodward" userId="afca6096-33c4-4076-b066-b130de02360d" providerId="ADAL" clId="{FAB0F24B-0B2F-495F-9CCA-0104D59FFC12}" dt="2024-06-03T10:08:27.455" v="3684" actId="1076"/>
          <ac:picMkLst>
            <pc:docMk/>
            <pc:sldMk cId="2652062757" sldId="1596"/>
            <ac:picMk id="21" creationId="{F050CEE9-859C-7549-A140-613D69183C4D}"/>
          </ac:picMkLst>
        </pc:picChg>
        <pc:cxnChg chg="add mod">
          <ac:chgData name="Paul Woodward" userId="afca6096-33c4-4076-b066-b130de02360d" providerId="ADAL" clId="{FAB0F24B-0B2F-495F-9CCA-0104D59FFC12}" dt="2024-06-03T10:09:46.916" v="3782" actId="1076"/>
          <ac:cxnSpMkLst>
            <pc:docMk/>
            <pc:sldMk cId="2652062757" sldId="1596"/>
            <ac:cxnSpMk id="25" creationId="{B34E4FCE-2A8A-3D2E-2BC5-703358366898}"/>
          </ac:cxnSpMkLst>
        </pc:cxnChg>
        <pc:cxnChg chg="add mod">
          <ac:chgData name="Paul Woodward" userId="afca6096-33c4-4076-b066-b130de02360d" providerId="ADAL" clId="{FAB0F24B-0B2F-495F-9CCA-0104D59FFC12}" dt="2024-06-03T10:09:51.774" v="3786" actId="1076"/>
          <ac:cxnSpMkLst>
            <pc:docMk/>
            <pc:sldMk cId="2652062757" sldId="1596"/>
            <ac:cxnSpMk id="27" creationId="{9F52D386-E199-5F85-7E72-C5DA034FD4A4}"/>
          </ac:cxnSpMkLst>
        </pc:cxnChg>
        <pc:cxnChg chg="add mod">
          <ac:chgData name="Paul Woodward" userId="afca6096-33c4-4076-b066-b130de02360d" providerId="ADAL" clId="{FAB0F24B-0B2F-495F-9CCA-0104D59FFC12}" dt="2024-06-03T10:10:08.436" v="3793" actId="14100"/>
          <ac:cxnSpMkLst>
            <pc:docMk/>
            <pc:sldMk cId="2652062757" sldId="1596"/>
            <ac:cxnSpMk id="28" creationId="{095740F4-69BA-B93C-9571-A0168761532A}"/>
          </ac:cxnSpMkLst>
        </pc:cxnChg>
        <pc:cxnChg chg="add mod">
          <ac:chgData name="Paul Woodward" userId="afca6096-33c4-4076-b066-b130de02360d" providerId="ADAL" clId="{FAB0F24B-0B2F-495F-9CCA-0104D59FFC12}" dt="2024-06-03T10:10:25.470" v="3799" actId="1076"/>
          <ac:cxnSpMkLst>
            <pc:docMk/>
            <pc:sldMk cId="2652062757" sldId="1596"/>
            <ac:cxnSpMk id="32" creationId="{101CB677-B91D-AA51-E4EE-EE4A21B88801}"/>
          </ac:cxnSpMkLst>
        </pc:cxnChg>
        <pc:cxnChg chg="add mod">
          <ac:chgData name="Paul Woodward" userId="afca6096-33c4-4076-b066-b130de02360d" providerId="ADAL" clId="{FAB0F24B-0B2F-495F-9CCA-0104D59FFC12}" dt="2024-06-03T10:20:08.799" v="4804" actId="14100"/>
          <ac:cxnSpMkLst>
            <pc:docMk/>
            <pc:sldMk cId="2652062757" sldId="1596"/>
            <ac:cxnSpMk id="36" creationId="{20DB7592-6BA7-7F22-9BA2-01950F5D37A5}"/>
          </ac:cxnSpMkLst>
        </pc:cxnChg>
      </pc:sldChg>
      <pc:sldChg chg="addSp delSp modSp add del mod">
        <pc:chgData name="Paul Woodward" userId="afca6096-33c4-4076-b066-b130de02360d" providerId="ADAL" clId="{FAB0F24B-0B2F-495F-9CCA-0104D59FFC12}" dt="2024-06-03T10:07:34.855" v="3551" actId="2696"/>
        <pc:sldMkLst>
          <pc:docMk/>
          <pc:sldMk cId="3257041567" sldId="1597"/>
        </pc:sldMkLst>
        <pc:picChg chg="add mod">
          <ac:chgData name="Paul Woodward" userId="afca6096-33c4-4076-b066-b130de02360d" providerId="ADAL" clId="{FAB0F24B-0B2F-495F-9CCA-0104D59FFC12}" dt="2024-06-03T08:32:57.116" v="154" actId="1076"/>
          <ac:picMkLst>
            <pc:docMk/>
            <pc:sldMk cId="3257041567" sldId="1597"/>
            <ac:picMk id="5" creationId="{CBA538F5-17BC-4307-9D77-CDBF13622545}"/>
          </ac:picMkLst>
        </pc:picChg>
        <pc:picChg chg="del">
          <ac:chgData name="Paul Woodward" userId="afca6096-33c4-4076-b066-b130de02360d" providerId="ADAL" clId="{FAB0F24B-0B2F-495F-9CCA-0104D59FFC12}" dt="2024-06-03T08:32:53.730" v="151" actId="478"/>
          <ac:picMkLst>
            <pc:docMk/>
            <pc:sldMk cId="3257041567" sldId="1597"/>
            <ac:picMk id="11" creationId="{4C647F0D-CE9B-324B-3E01-907566992C4A}"/>
          </ac:picMkLst>
        </pc:picChg>
        <pc:picChg chg="add mod">
          <ac:chgData name="Paul Woodward" userId="afca6096-33c4-4076-b066-b130de02360d" providerId="ADAL" clId="{FAB0F24B-0B2F-495F-9CCA-0104D59FFC12}" dt="2024-06-03T08:33:19.897" v="156" actId="1076"/>
          <ac:picMkLst>
            <pc:docMk/>
            <pc:sldMk cId="3257041567" sldId="1597"/>
            <ac:picMk id="12" creationId="{087C9DE3-8F8F-FBEE-DDF5-0A7CE0AA4355}"/>
          </ac:picMkLst>
        </pc:picChg>
        <pc:picChg chg="del">
          <ac:chgData name="Paul Woodward" userId="afca6096-33c4-4076-b066-b130de02360d" providerId="ADAL" clId="{FAB0F24B-0B2F-495F-9CCA-0104D59FFC12}" dt="2024-06-03T08:32:54.871" v="152" actId="478"/>
          <ac:picMkLst>
            <pc:docMk/>
            <pc:sldMk cId="3257041567" sldId="1597"/>
            <ac:picMk id="13" creationId="{1ACB54E2-242A-A8C1-DB05-86B2590D67D9}"/>
          </ac:picMkLst>
        </pc:picChg>
        <pc:picChg chg="del">
          <ac:chgData name="Paul Woodward" userId="afca6096-33c4-4076-b066-b130de02360d" providerId="ADAL" clId="{FAB0F24B-0B2F-495F-9CCA-0104D59FFC12}" dt="2024-06-03T08:32:52.726" v="149" actId="478"/>
          <ac:picMkLst>
            <pc:docMk/>
            <pc:sldMk cId="3257041567" sldId="1597"/>
            <ac:picMk id="16" creationId="{56690FC1-B61C-D835-0537-14E32D655233}"/>
          </ac:picMkLst>
        </pc:picChg>
        <pc:picChg chg="del">
          <ac:chgData name="Paul Woodward" userId="afca6096-33c4-4076-b066-b130de02360d" providerId="ADAL" clId="{FAB0F24B-0B2F-495F-9CCA-0104D59FFC12}" dt="2024-06-03T08:32:53.281" v="150" actId="478"/>
          <ac:picMkLst>
            <pc:docMk/>
            <pc:sldMk cId="3257041567" sldId="1597"/>
            <ac:picMk id="18" creationId="{03534509-D895-77E1-1602-34D8D5D59317}"/>
          </ac:picMkLst>
        </pc:picChg>
      </pc:sldChg>
      <pc:sldChg chg="addSp delSp modSp add mod">
        <pc:chgData name="Paul Woodward" userId="afca6096-33c4-4076-b066-b130de02360d" providerId="ADAL" clId="{FAB0F24B-0B2F-495F-9CCA-0104D59FFC12}" dt="2024-06-03T10:52:18.252" v="8238" actId="20577"/>
        <pc:sldMkLst>
          <pc:docMk/>
          <pc:sldMk cId="1507295124" sldId="1598"/>
        </pc:sldMkLst>
        <pc:spChg chg="mod">
          <ac:chgData name="Paul Woodward" userId="afca6096-33c4-4076-b066-b130de02360d" providerId="ADAL" clId="{FAB0F24B-0B2F-495F-9CCA-0104D59FFC12}" dt="2024-06-03T10:52:18.252" v="8238" actId="20577"/>
          <ac:spMkLst>
            <pc:docMk/>
            <pc:sldMk cId="1507295124" sldId="1598"/>
            <ac:spMk id="3" creationId="{5FC42C60-B951-E049-D5C4-FE7B287E34C8}"/>
          </ac:spMkLst>
        </pc:spChg>
        <pc:spChg chg="mod">
          <ac:chgData name="Paul Woodward" userId="afca6096-33c4-4076-b066-b130de02360d" providerId="ADAL" clId="{FAB0F24B-0B2F-495F-9CCA-0104D59FFC12}" dt="2024-06-03T10:11:08.332" v="3818" actId="14100"/>
          <ac:spMkLst>
            <pc:docMk/>
            <pc:sldMk cId="1507295124" sldId="1598"/>
            <ac:spMk id="8" creationId="{5C75C0B7-44D3-CAED-C1B9-928BB291EE3F}"/>
          </ac:spMkLst>
        </pc:spChg>
        <pc:spChg chg="add mod">
          <ac:chgData name="Paul Woodward" userId="afca6096-33c4-4076-b066-b130de02360d" providerId="ADAL" clId="{FAB0F24B-0B2F-495F-9CCA-0104D59FFC12}" dt="2024-06-03T10:15:53.317" v="4232" actId="1076"/>
          <ac:spMkLst>
            <pc:docMk/>
            <pc:sldMk cId="1507295124" sldId="1598"/>
            <ac:spMk id="19" creationId="{82AFEC57-9083-AC4D-DB32-D25664387B6A}"/>
          </ac:spMkLst>
        </pc:spChg>
        <pc:spChg chg="add mod">
          <ac:chgData name="Paul Woodward" userId="afca6096-33c4-4076-b066-b130de02360d" providerId="ADAL" clId="{FAB0F24B-0B2F-495F-9CCA-0104D59FFC12}" dt="2024-06-03T10:16:28.398" v="4246" actId="14100"/>
          <ac:spMkLst>
            <pc:docMk/>
            <pc:sldMk cId="1507295124" sldId="1598"/>
            <ac:spMk id="26" creationId="{69E9B9B6-6652-DA33-4929-CC8C67E59F72}"/>
          </ac:spMkLst>
        </pc:spChg>
        <pc:picChg chg="del">
          <ac:chgData name="Paul Woodward" userId="afca6096-33c4-4076-b066-b130de02360d" providerId="ADAL" clId="{FAB0F24B-0B2F-495F-9CCA-0104D59FFC12}" dt="2024-06-03T08:33:50.103" v="158" actId="478"/>
          <ac:picMkLst>
            <pc:docMk/>
            <pc:sldMk cId="1507295124" sldId="1598"/>
            <ac:picMk id="5" creationId="{CBA538F5-17BC-4307-9D77-CDBF13622545}"/>
          </ac:picMkLst>
        </pc:picChg>
        <pc:picChg chg="add del mod">
          <ac:chgData name="Paul Woodward" userId="afca6096-33c4-4076-b066-b130de02360d" providerId="ADAL" clId="{FAB0F24B-0B2F-495F-9CCA-0104D59FFC12}" dt="2024-06-03T10:07:45.931" v="3554" actId="478"/>
          <ac:picMkLst>
            <pc:docMk/>
            <pc:sldMk cId="1507295124" sldId="1598"/>
            <ac:picMk id="10" creationId="{2DED5F9C-E4BE-A786-6749-CB5EA66C9B8F}"/>
          </ac:picMkLst>
        </pc:picChg>
        <pc:picChg chg="del">
          <ac:chgData name="Paul Woodward" userId="afca6096-33c4-4076-b066-b130de02360d" providerId="ADAL" clId="{FAB0F24B-0B2F-495F-9CCA-0104D59FFC12}" dt="2024-06-03T08:33:50.733" v="159" actId="478"/>
          <ac:picMkLst>
            <pc:docMk/>
            <pc:sldMk cId="1507295124" sldId="1598"/>
            <ac:picMk id="12" creationId="{087C9DE3-8F8F-FBEE-DDF5-0A7CE0AA4355}"/>
          </ac:picMkLst>
        </pc:picChg>
        <pc:picChg chg="add del">
          <ac:chgData name="Paul Woodward" userId="afca6096-33c4-4076-b066-b130de02360d" providerId="ADAL" clId="{FAB0F24B-0B2F-495F-9CCA-0104D59FFC12}" dt="2024-06-03T10:07:37.249" v="3552" actId="478"/>
          <ac:picMkLst>
            <pc:docMk/>
            <pc:sldMk cId="1507295124" sldId="1598"/>
            <ac:picMk id="13" creationId="{ECD02AF3-71D7-4C32-6EF7-065DCED384C1}"/>
          </ac:picMkLst>
        </pc:picChg>
        <pc:picChg chg="add del mod">
          <ac:chgData name="Paul Woodward" userId="afca6096-33c4-4076-b066-b130de02360d" providerId="ADAL" clId="{FAB0F24B-0B2F-495F-9CCA-0104D59FFC12}" dt="2024-06-03T10:11:40.024" v="3965" actId="478"/>
          <ac:picMkLst>
            <pc:docMk/>
            <pc:sldMk cId="1507295124" sldId="1598"/>
            <ac:picMk id="15" creationId="{E48CF4D2-4393-AFA2-FDF2-87744F080B80}"/>
          </ac:picMkLst>
        </pc:picChg>
        <pc:picChg chg="add mod">
          <ac:chgData name="Paul Woodward" userId="afca6096-33c4-4076-b066-b130de02360d" providerId="ADAL" clId="{FAB0F24B-0B2F-495F-9CCA-0104D59FFC12}" dt="2024-06-03T10:16:14.602" v="4242" actId="1076"/>
          <ac:picMkLst>
            <pc:docMk/>
            <pc:sldMk cId="1507295124" sldId="1598"/>
            <ac:picMk id="17" creationId="{17304BC7-96C2-1C9E-16A2-2A6D352A66A0}"/>
          </ac:picMkLst>
        </pc:picChg>
        <pc:picChg chg="add mod modCrop">
          <ac:chgData name="Paul Woodward" userId="afca6096-33c4-4076-b066-b130de02360d" providerId="ADAL" clId="{FAB0F24B-0B2F-495F-9CCA-0104D59FFC12}" dt="2024-06-03T10:13:13.771" v="4183" actId="1076"/>
          <ac:picMkLst>
            <pc:docMk/>
            <pc:sldMk cId="1507295124" sldId="1598"/>
            <ac:picMk id="18" creationId="{2377B62A-ECE8-9FBF-A57C-C4EC31D06C17}"/>
          </ac:picMkLst>
        </pc:picChg>
        <pc:cxnChg chg="add mod">
          <ac:chgData name="Paul Woodward" userId="afca6096-33c4-4076-b066-b130de02360d" providerId="ADAL" clId="{FAB0F24B-0B2F-495F-9CCA-0104D59FFC12}" dt="2024-06-03T10:15:55.334" v="4233" actId="1076"/>
          <ac:cxnSpMkLst>
            <pc:docMk/>
            <pc:sldMk cId="1507295124" sldId="1598"/>
            <ac:cxnSpMk id="20" creationId="{636435C7-FED3-D09D-EAC8-97391198BF61}"/>
          </ac:cxnSpMkLst>
        </pc:cxnChg>
        <pc:cxnChg chg="add mod">
          <ac:chgData name="Paul Woodward" userId="afca6096-33c4-4076-b066-b130de02360d" providerId="ADAL" clId="{FAB0F24B-0B2F-495F-9CCA-0104D59FFC12}" dt="2024-06-03T10:16:03.292" v="4237" actId="1035"/>
          <ac:cxnSpMkLst>
            <pc:docMk/>
            <pc:sldMk cId="1507295124" sldId="1598"/>
            <ac:cxnSpMk id="23" creationId="{215883BF-C6DC-A67D-7E3C-599989FCAB1D}"/>
          </ac:cxnSpMkLst>
        </pc:cxnChg>
        <pc:cxnChg chg="add mod">
          <ac:chgData name="Paul Woodward" userId="afca6096-33c4-4076-b066-b130de02360d" providerId="ADAL" clId="{FAB0F24B-0B2F-495F-9CCA-0104D59FFC12}" dt="2024-06-03T10:16:08.461" v="4239" actId="1076"/>
          <ac:cxnSpMkLst>
            <pc:docMk/>
            <pc:sldMk cId="1507295124" sldId="1598"/>
            <ac:cxnSpMk id="24" creationId="{9934E7D7-2455-0579-1E99-C8C48DCEE4A7}"/>
          </ac:cxnSpMkLst>
        </pc:cxnChg>
        <pc:cxnChg chg="add mod">
          <ac:chgData name="Paul Woodward" userId="afca6096-33c4-4076-b066-b130de02360d" providerId="ADAL" clId="{FAB0F24B-0B2F-495F-9CCA-0104D59FFC12}" dt="2024-06-03T10:16:12.752" v="4241" actId="1076"/>
          <ac:cxnSpMkLst>
            <pc:docMk/>
            <pc:sldMk cId="1507295124" sldId="1598"/>
            <ac:cxnSpMk id="25" creationId="{F3306471-B78F-869F-6145-936E79231E4D}"/>
          </ac:cxnSpMkLst>
        </pc:cxnChg>
      </pc:sldChg>
      <pc:sldChg chg="addSp delSp modSp add mod">
        <pc:chgData name="Paul Woodward" userId="afca6096-33c4-4076-b066-b130de02360d" providerId="ADAL" clId="{FAB0F24B-0B2F-495F-9CCA-0104D59FFC12}" dt="2024-06-03T10:21:50.087" v="4915" actId="1582"/>
        <pc:sldMkLst>
          <pc:docMk/>
          <pc:sldMk cId="1360937333" sldId="1599"/>
        </pc:sldMkLst>
        <pc:spChg chg="mod">
          <ac:chgData name="Paul Woodward" userId="afca6096-33c4-4076-b066-b130de02360d" providerId="ADAL" clId="{FAB0F24B-0B2F-495F-9CCA-0104D59FFC12}" dt="2024-06-03T10:20:20.142" v="4825" actId="20577"/>
          <ac:spMkLst>
            <pc:docMk/>
            <pc:sldMk cId="1360937333" sldId="1599"/>
            <ac:spMk id="3" creationId="{5FC42C60-B951-E049-D5C4-FE7B287E34C8}"/>
          </ac:spMkLst>
        </pc:spChg>
        <pc:spChg chg="mod">
          <ac:chgData name="Paul Woodward" userId="afca6096-33c4-4076-b066-b130de02360d" providerId="ADAL" clId="{FAB0F24B-0B2F-495F-9CCA-0104D59FFC12}" dt="2024-06-03T10:16:44.278" v="4249"/>
          <ac:spMkLst>
            <pc:docMk/>
            <pc:sldMk cId="1360937333" sldId="1599"/>
            <ac:spMk id="8" creationId="{5C75C0B7-44D3-CAED-C1B9-928BB291EE3F}"/>
          </ac:spMkLst>
        </pc:spChg>
        <pc:spChg chg="add mod">
          <ac:chgData name="Paul Woodward" userId="afca6096-33c4-4076-b066-b130de02360d" providerId="ADAL" clId="{FAB0F24B-0B2F-495F-9CCA-0104D59FFC12}" dt="2024-06-03T10:20:36.769" v="4829" actId="14100"/>
          <ac:spMkLst>
            <pc:docMk/>
            <pc:sldMk cId="1360937333" sldId="1599"/>
            <ac:spMk id="16" creationId="{873B0D56-14F3-4D33-E55D-5EF56E153479}"/>
          </ac:spMkLst>
        </pc:spChg>
        <pc:spChg chg="add mod">
          <ac:chgData name="Paul Woodward" userId="afca6096-33c4-4076-b066-b130de02360d" providerId="ADAL" clId="{FAB0F24B-0B2F-495F-9CCA-0104D59FFC12}" dt="2024-06-03T10:21:33.942" v="4906" actId="14100"/>
          <ac:spMkLst>
            <pc:docMk/>
            <pc:sldMk cId="1360937333" sldId="1599"/>
            <ac:spMk id="18" creationId="{B281328D-8047-C4EC-759C-220070200D80}"/>
          </ac:spMkLst>
        </pc:spChg>
        <pc:spChg chg="add mod">
          <ac:chgData name="Paul Woodward" userId="afca6096-33c4-4076-b066-b130de02360d" providerId="ADAL" clId="{FAB0F24B-0B2F-495F-9CCA-0104D59FFC12}" dt="2024-06-03T10:21:39.767" v="4908" actId="1076"/>
          <ac:spMkLst>
            <pc:docMk/>
            <pc:sldMk cId="1360937333" sldId="1599"/>
            <ac:spMk id="19" creationId="{AE4C7C91-FE34-0A41-BB3F-42B30FF7F624}"/>
          </ac:spMkLst>
        </pc:spChg>
        <pc:picChg chg="add mod">
          <ac:chgData name="Paul Woodward" userId="afca6096-33c4-4076-b066-b130de02360d" providerId="ADAL" clId="{FAB0F24B-0B2F-495F-9CCA-0104D59FFC12}" dt="2024-06-03T10:19:09.878" v="4699" actId="1076"/>
          <ac:picMkLst>
            <pc:docMk/>
            <pc:sldMk cId="1360937333" sldId="1599"/>
            <ac:picMk id="5" creationId="{4B5900CA-5D4D-E50A-F109-F732D268BD1D}"/>
          </ac:picMkLst>
        </pc:picChg>
        <pc:picChg chg="del mod">
          <ac:chgData name="Paul Woodward" userId="afca6096-33c4-4076-b066-b130de02360d" providerId="ADAL" clId="{FAB0F24B-0B2F-495F-9CCA-0104D59FFC12}" dt="2024-06-03T10:18:32.917" v="4644" actId="478"/>
          <ac:picMkLst>
            <pc:docMk/>
            <pc:sldMk cId="1360937333" sldId="1599"/>
            <ac:picMk id="10" creationId="{2DED5F9C-E4BE-A786-6749-CB5EA66C9B8F}"/>
          </ac:picMkLst>
        </pc:picChg>
        <pc:picChg chg="add mod">
          <ac:chgData name="Paul Woodward" userId="afca6096-33c4-4076-b066-b130de02360d" providerId="ADAL" clId="{FAB0F24B-0B2F-495F-9CCA-0104D59FFC12}" dt="2024-06-03T10:18:57.255" v="4695" actId="1076"/>
          <ac:picMkLst>
            <pc:docMk/>
            <pc:sldMk cId="1360937333" sldId="1599"/>
            <ac:picMk id="12" creationId="{594E76C6-49F4-3085-6951-B04767285550}"/>
          </ac:picMkLst>
        </pc:picChg>
        <pc:picChg chg="del">
          <ac:chgData name="Paul Woodward" userId="afca6096-33c4-4076-b066-b130de02360d" providerId="ADAL" clId="{FAB0F24B-0B2F-495F-9CCA-0104D59FFC12}" dt="2024-06-03T10:16:52.401" v="4253" actId="478"/>
          <ac:picMkLst>
            <pc:docMk/>
            <pc:sldMk cId="1360937333" sldId="1599"/>
            <ac:picMk id="13" creationId="{ECD02AF3-71D7-4C32-6EF7-065DCED384C1}"/>
          </ac:picMkLst>
        </pc:picChg>
        <pc:picChg chg="del mod">
          <ac:chgData name="Paul Woodward" userId="afca6096-33c4-4076-b066-b130de02360d" providerId="ADAL" clId="{FAB0F24B-0B2F-495F-9CCA-0104D59FFC12}" dt="2024-06-03T10:18:30.876" v="4642" actId="478"/>
          <ac:picMkLst>
            <pc:docMk/>
            <pc:sldMk cId="1360937333" sldId="1599"/>
            <ac:picMk id="15" creationId="{E48CF4D2-4393-AFA2-FDF2-87744F080B80}"/>
          </ac:picMkLst>
        </pc:picChg>
        <pc:picChg chg="del mod">
          <ac:chgData name="Paul Woodward" userId="afca6096-33c4-4076-b066-b130de02360d" providerId="ADAL" clId="{FAB0F24B-0B2F-495F-9CCA-0104D59FFC12}" dt="2024-06-03T10:16:51.785" v="4252" actId="478"/>
          <ac:picMkLst>
            <pc:docMk/>
            <pc:sldMk cId="1360937333" sldId="1599"/>
            <ac:picMk id="17" creationId="{17304BC7-96C2-1C9E-16A2-2A6D352A66A0}"/>
          </ac:picMkLst>
        </pc:picChg>
        <pc:cxnChg chg="add mod">
          <ac:chgData name="Paul Woodward" userId="afca6096-33c4-4076-b066-b130de02360d" providerId="ADAL" clId="{FAB0F24B-0B2F-495F-9CCA-0104D59FFC12}" dt="2024-06-03T10:19:08.203" v="4698" actId="1076"/>
          <ac:cxnSpMkLst>
            <pc:docMk/>
            <pc:sldMk cId="1360937333" sldId="1599"/>
            <ac:cxnSpMk id="14" creationId="{7F89D5A7-1FB6-5477-9E65-F83713B8F3B3}"/>
          </ac:cxnSpMkLst>
        </pc:cxnChg>
        <pc:cxnChg chg="add mod">
          <ac:chgData name="Paul Woodward" userId="afca6096-33c4-4076-b066-b130de02360d" providerId="ADAL" clId="{FAB0F24B-0B2F-495F-9CCA-0104D59FFC12}" dt="2024-06-03T10:21:50.087" v="4915" actId="1582"/>
          <ac:cxnSpMkLst>
            <pc:docMk/>
            <pc:sldMk cId="1360937333" sldId="1599"/>
            <ac:cxnSpMk id="20" creationId="{FE7A3C43-C06F-B5D5-0BB7-8BCD727DB295}"/>
          </ac:cxnSpMkLst>
        </pc:cxnChg>
      </pc:sldChg>
      <pc:sldChg chg="del">
        <pc:chgData name="Paul Woodward" userId="afca6096-33c4-4076-b066-b130de02360d" providerId="ADAL" clId="{FAB0F24B-0B2F-495F-9CCA-0104D59FFC12}" dt="2024-06-03T08:23:54.603" v="23" actId="2696"/>
        <pc:sldMkLst>
          <pc:docMk/>
          <pc:sldMk cId="755417955" sldId="1600"/>
        </pc:sldMkLst>
      </pc:sldChg>
      <pc:sldChg chg="delSp modSp add del mod">
        <pc:chgData name="Paul Woodward" userId="afca6096-33c4-4076-b066-b130de02360d" providerId="ADAL" clId="{FAB0F24B-0B2F-495F-9CCA-0104D59FFC12}" dt="2024-06-03T10:22:22.018" v="4919" actId="2696"/>
        <pc:sldMkLst>
          <pc:docMk/>
          <pc:sldMk cId="3836594879" sldId="1600"/>
        </pc:sldMkLst>
        <pc:picChg chg="mod">
          <ac:chgData name="Paul Woodward" userId="afca6096-33c4-4076-b066-b130de02360d" providerId="ADAL" clId="{FAB0F24B-0B2F-495F-9CCA-0104D59FFC12}" dt="2024-06-03T09:23:59.146" v="236" actId="1076"/>
          <ac:picMkLst>
            <pc:docMk/>
            <pc:sldMk cId="3836594879" sldId="1600"/>
            <ac:picMk id="5" creationId="{4B5900CA-5D4D-E50A-F109-F732D268BD1D}"/>
          </ac:picMkLst>
        </pc:picChg>
        <pc:picChg chg="del">
          <ac:chgData name="Paul Woodward" userId="afca6096-33c4-4076-b066-b130de02360d" providerId="ADAL" clId="{FAB0F24B-0B2F-495F-9CCA-0104D59FFC12}" dt="2024-06-03T08:53:46.595" v="178" actId="478"/>
          <ac:picMkLst>
            <pc:docMk/>
            <pc:sldMk cId="3836594879" sldId="1600"/>
            <ac:picMk id="10" creationId="{2DED5F9C-E4BE-A786-6749-CB5EA66C9B8F}"/>
          </ac:picMkLst>
        </pc:picChg>
        <pc:picChg chg="mod">
          <ac:chgData name="Paul Woodward" userId="afca6096-33c4-4076-b066-b130de02360d" providerId="ADAL" clId="{FAB0F24B-0B2F-495F-9CCA-0104D59FFC12}" dt="2024-06-03T08:53:51.190" v="181" actId="1076"/>
          <ac:picMkLst>
            <pc:docMk/>
            <pc:sldMk cId="3836594879" sldId="1600"/>
            <ac:picMk id="12" creationId="{594E76C6-49F4-3085-6951-B04767285550}"/>
          </ac:picMkLst>
        </pc:picChg>
        <pc:picChg chg="del">
          <ac:chgData name="Paul Woodward" userId="afca6096-33c4-4076-b066-b130de02360d" providerId="ADAL" clId="{FAB0F24B-0B2F-495F-9CCA-0104D59FFC12}" dt="2024-06-03T08:53:47.690" v="179" actId="478"/>
          <ac:picMkLst>
            <pc:docMk/>
            <pc:sldMk cId="3836594879" sldId="1600"/>
            <ac:picMk id="13" creationId="{ECD02AF3-71D7-4C32-6EF7-065DCED384C1}"/>
          </ac:picMkLst>
        </pc:picChg>
        <pc:picChg chg="del">
          <ac:chgData name="Paul Woodward" userId="afca6096-33c4-4076-b066-b130de02360d" providerId="ADAL" clId="{FAB0F24B-0B2F-495F-9CCA-0104D59FFC12}" dt="2024-06-03T08:53:44.182" v="176" actId="478"/>
          <ac:picMkLst>
            <pc:docMk/>
            <pc:sldMk cId="3836594879" sldId="1600"/>
            <ac:picMk id="15" creationId="{E48CF4D2-4393-AFA2-FDF2-87744F080B80}"/>
          </ac:picMkLst>
        </pc:picChg>
        <pc:picChg chg="del">
          <ac:chgData name="Paul Woodward" userId="afca6096-33c4-4076-b066-b130de02360d" providerId="ADAL" clId="{FAB0F24B-0B2F-495F-9CCA-0104D59FFC12}" dt="2024-06-03T08:53:41.811" v="174" actId="478"/>
          <ac:picMkLst>
            <pc:docMk/>
            <pc:sldMk cId="3836594879" sldId="1600"/>
            <ac:picMk id="17" creationId="{17304BC7-96C2-1C9E-16A2-2A6D352A66A0}"/>
          </ac:picMkLst>
        </pc:picChg>
      </pc:sldChg>
      <pc:sldChg chg="addSp delSp modSp add mod">
        <pc:chgData name="Paul Woodward" userId="afca6096-33c4-4076-b066-b130de02360d" providerId="ADAL" clId="{FAB0F24B-0B2F-495F-9CCA-0104D59FFC12}" dt="2024-06-03T10:49:58.537" v="8179"/>
        <pc:sldMkLst>
          <pc:docMk/>
          <pc:sldMk cId="847700376" sldId="1601"/>
        </pc:sldMkLst>
        <pc:spChg chg="mod">
          <ac:chgData name="Paul Woodward" userId="afca6096-33c4-4076-b066-b130de02360d" providerId="ADAL" clId="{FAB0F24B-0B2F-495F-9CCA-0104D59FFC12}" dt="2024-06-03T10:23:40.773" v="5194" actId="20577"/>
          <ac:spMkLst>
            <pc:docMk/>
            <pc:sldMk cId="847700376" sldId="1601"/>
            <ac:spMk id="3" creationId="{5FC42C60-B951-E049-D5C4-FE7B287E34C8}"/>
          </ac:spMkLst>
        </pc:spChg>
        <pc:spChg chg="mod">
          <ac:chgData name="Paul Woodward" userId="afca6096-33c4-4076-b066-b130de02360d" providerId="ADAL" clId="{FAB0F24B-0B2F-495F-9CCA-0104D59FFC12}" dt="2024-06-03T10:49:58.537" v="8179"/>
          <ac:spMkLst>
            <pc:docMk/>
            <pc:sldMk cId="847700376" sldId="1601"/>
            <ac:spMk id="8" creationId="{5C75C0B7-44D3-CAED-C1B9-928BB291EE3F}"/>
          </ac:spMkLst>
        </pc:spChg>
        <pc:spChg chg="add mod">
          <ac:chgData name="Paul Woodward" userId="afca6096-33c4-4076-b066-b130de02360d" providerId="ADAL" clId="{FAB0F24B-0B2F-495F-9CCA-0104D59FFC12}" dt="2024-06-03T10:24:08.305" v="5210" actId="14100"/>
          <ac:spMkLst>
            <pc:docMk/>
            <pc:sldMk cId="847700376" sldId="1601"/>
            <ac:spMk id="15" creationId="{4AE54A1F-0C07-BA48-ADFF-AD7CBFDEE7AD}"/>
          </ac:spMkLst>
        </pc:spChg>
        <pc:picChg chg="del">
          <ac:chgData name="Paul Woodward" userId="afca6096-33c4-4076-b066-b130de02360d" providerId="ADAL" clId="{FAB0F24B-0B2F-495F-9CCA-0104D59FFC12}" dt="2024-06-03T08:54:15.922" v="183" actId="478"/>
          <ac:picMkLst>
            <pc:docMk/>
            <pc:sldMk cId="847700376" sldId="1601"/>
            <ac:picMk id="5" creationId="{4B5900CA-5D4D-E50A-F109-F732D268BD1D}"/>
          </ac:picMkLst>
        </pc:picChg>
        <pc:picChg chg="add mod">
          <ac:chgData name="Paul Woodward" userId="afca6096-33c4-4076-b066-b130de02360d" providerId="ADAL" clId="{FAB0F24B-0B2F-495F-9CCA-0104D59FFC12}" dt="2024-06-03T10:23:49.247" v="5198" actId="14100"/>
          <ac:picMkLst>
            <pc:docMk/>
            <pc:sldMk cId="847700376" sldId="1601"/>
            <ac:picMk id="10" creationId="{70873C06-4491-C7E1-F9D0-D2C0BE7E3115}"/>
          </ac:picMkLst>
        </pc:picChg>
        <pc:picChg chg="del">
          <ac:chgData name="Paul Woodward" userId="afca6096-33c4-4076-b066-b130de02360d" providerId="ADAL" clId="{FAB0F24B-0B2F-495F-9CCA-0104D59FFC12}" dt="2024-06-03T08:54:16.433" v="184" actId="478"/>
          <ac:picMkLst>
            <pc:docMk/>
            <pc:sldMk cId="847700376" sldId="1601"/>
            <ac:picMk id="12" creationId="{594E76C6-49F4-3085-6951-B04767285550}"/>
          </ac:picMkLst>
        </pc:picChg>
        <pc:picChg chg="add mod">
          <ac:chgData name="Paul Woodward" userId="afca6096-33c4-4076-b066-b130de02360d" providerId="ADAL" clId="{FAB0F24B-0B2F-495F-9CCA-0104D59FFC12}" dt="2024-06-03T10:23:55.792" v="5201" actId="1076"/>
          <ac:picMkLst>
            <pc:docMk/>
            <pc:sldMk cId="847700376" sldId="1601"/>
            <ac:picMk id="13" creationId="{7E9B1002-0086-AFAC-6EFD-64DC3F256A47}"/>
          </ac:picMkLst>
        </pc:picChg>
        <pc:picChg chg="add del mod">
          <ac:chgData name="Paul Woodward" userId="afca6096-33c4-4076-b066-b130de02360d" providerId="ADAL" clId="{FAB0F24B-0B2F-495F-9CCA-0104D59FFC12}" dt="2024-06-03T10:30:30.352" v="5703" actId="478"/>
          <ac:picMkLst>
            <pc:docMk/>
            <pc:sldMk cId="847700376" sldId="1601"/>
            <ac:picMk id="16" creationId="{1C12838A-7BD5-E5E1-3893-623403EC9715}"/>
          </ac:picMkLst>
        </pc:picChg>
        <pc:cxnChg chg="add mod">
          <ac:chgData name="Paul Woodward" userId="afca6096-33c4-4076-b066-b130de02360d" providerId="ADAL" clId="{FAB0F24B-0B2F-495F-9CCA-0104D59FFC12}" dt="2024-06-03T10:23:57.885" v="5202" actId="1076"/>
          <ac:cxnSpMkLst>
            <pc:docMk/>
            <pc:sldMk cId="847700376" sldId="1601"/>
            <ac:cxnSpMk id="14" creationId="{0B7B944A-923D-7B64-7291-94116C81921F}"/>
          </ac:cxnSpMkLst>
        </pc:cxnChg>
      </pc:sldChg>
      <pc:sldChg chg="del">
        <pc:chgData name="Paul Woodward" userId="afca6096-33c4-4076-b066-b130de02360d" providerId="ADAL" clId="{FAB0F24B-0B2F-495F-9CCA-0104D59FFC12}" dt="2024-06-03T08:23:54.603" v="23" actId="2696"/>
        <pc:sldMkLst>
          <pc:docMk/>
          <pc:sldMk cId="2718218335" sldId="1601"/>
        </pc:sldMkLst>
      </pc:sldChg>
      <pc:sldChg chg="del">
        <pc:chgData name="Paul Woodward" userId="afca6096-33c4-4076-b066-b130de02360d" providerId="ADAL" clId="{FAB0F24B-0B2F-495F-9CCA-0104D59FFC12}" dt="2024-06-03T08:23:54.603" v="23" actId="2696"/>
        <pc:sldMkLst>
          <pc:docMk/>
          <pc:sldMk cId="2131900090" sldId="1602"/>
        </pc:sldMkLst>
      </pc:sldChg>
      <pc:sldChg chg="addSp delSp modSp add mod">
        <pc:chgData name="Paul Woodward" userId="afca6096-33c4-4076-b066-b130de02360d" providerId="ADAL" clId="{FAB0F24B-0B2F-495F-9CCA-0104D59FFC12}" dt="2024-06-03T10:52:43.499" v="8240" actId="113"/>
        <pc:sldMkLst>
          <pc:docMk/>
          <pc:sldMk cId="2601293584" sldId="1602"/>
        </pc:sldMkLst>
        <pc:spChg chg="mod">
          <ac:chgData name="Paul Woodward" userId="afca6096-33c4-4076-b066-b130de02360d" providerId="ADAL" clId="{FAB0F24B-0B2F-495F-9CCA-0104D59FFC12}" dt="2024-06-03T10:52:43.499" v="8240" actId="113"/>
          <ac:spMkLst>
            <pc:docMk/>
            <pc:sldMk cId="2601293584" sldId="1602"/>
            <ac:spMk id="3" creationId="{5FC42C60-B951-E049-D5C4-FE7B287E34C8}"/>
          </ac:spMkLst>
        </pc:spChg>
        <pc:spChg chg="mod">
          <ac:chgData name="Paul Woodward" userId="afca6096-33c4-4076-b066-b130de02360d" providerId="ADAL" clId="{FAB0F24B-0B2F-495F-9CCA-0104D59FFC12}" dt="2024-06-03T10:50:08.379" v="8191" actId="20577"/>
          <ac:spMkLst>
            <pc:docMk/>
            <pc:sldMk cId="2601293584" sldId="1602"/>
            <ac:spMk id="8" creationId="{5C75C0B7-44D3-CAED-C1B9-928BB291EE3F}"/>
          </ac:spMkLst>
        </pc:spChg>
        <pc:spChg chg="add mod">
          <ac:chgData name="Paul Woodward" userId="afca6096-33c4-4076-b066-b130de02360d" providerId="ADAL" clId="{FAB0F24B-0B2F-495F-9CCA-0104D59FFC12}" dt="2024-06-03T10:29:14.780" v="5662" actId="1076"/>
          <ac:spMkLst>
            <pc:docMk/>
            <pc:sldMk cId="2601293584" sldId="1602"/>
            <ac:spMk id="15" creationId="{3736C5EC-145C-3FDA-F7D3-24CDDE048BEF}"/>
          </ac:spMkLst>
        </pc:spChg>
        <pc:spChg chg="add mod">
          <ac:chgData name="Paul Woodward" userId="afca6096-33c4-4076-b066-b130de02360d" providerId="ADAL" clId="{FAB0F24B-0B2F-495F-9CCA-0104D59FFC12}" dt="2024-06-03T10:30:04.126" v="5699" actId="1037"/>
          <ac:spMkLst>
            <pc:docMk/>
            <pc:sldMk cId="2601293584" sldId="1602"/>
            <ac:spMk id="16" creationId="{50C5EB34-FD4A-8AA8-086B-877BE4796FAE}"/>
          </ac:spMkLst>
        </pc:spChg>
        <pc:spChg chg="add mod">
          <ac:chgData name="Paul Woodward" userId="afca6096-33c4-4076-b066-b130de02360d" providerId="ADAL" clId="{FAB0F24B-0B2F-495F-9CCA-0104D59FFC12}" dt="2024-06-03T10:29:59.378" v="5692" actId="1037"/>
          <ac:spMkLst>
            <pc:docMk/>
            <pc:sldMk cId="2601293584" sldId="1602"/>
            <ac:spMk id="17" creationId="{B36D86D3-E8EE-5419-02E9-F0E338879015}"/>
          </ac:spMkLst>
        </pc:spChg>
        <pc:spChg chg="add mod">
          <ac:chgData name="Paul Woodward" userId="afca6096-33c4-4076-b066-b130de02360d" providerId="ADAL" clId="{FAB0F24B-0B2F-495F-9CCA-0104D59FFC12}" dt="2024-06-03T10:29:57.484" v="5689" actId="1037"/>
          <ac:spMkLst>
            <pc:docMk/>
            <pc:sldMk cId="2601293584" sldId="1602"/>
            <ac:spMk id="18" creationId="{7929A8B4-354A-38A0-FC8B-11F4B03A86D3}"/>
          </ac:spMkLst>
        </pc:spChg>
        <pc:spChg chg="add mod">
          <ac:chgData name="Paul Woodward" userId="afca6096-33c4-4076-b066-b130de02360d" providerId="ADAL" clId="{FAB0F24B-0B2F-495F-9CCA-0104D59FFC12}" dt="2024-06-03T10:29:14.780" v="5662" actId="1076"/>
          <ac:spMkLst>
            <pc:docMk/>
            <pc:sldMk cId="2601293584" sldId="1602"/>
            <ac:spMk id="19" creationId="{64E12A9C-FD8D-BF62-4FB9-9796032C9897}"/>
          </ac:spMkLst>
        </pc:spChg>
        <pc:picChg chg="add mod">
          <ac:chgData name="Paul Woodward" userId="afca6096-33c4-4076-b066-b130de02360d" providerId="ADAL" clId="{FAB0F24B-0B2F-495F-9CCA-0104D59FFC12}" dt="2024-06-03T10:25:53.737" v="5517" actId="1076"/>
          <ac:picMkLst>
            <pc:docMk/>
            <pc:sldMk cId="2601293584" sldId="1602"/>
            <ac:picMk id="5" creationId="{E0FBF1F2-B33B-D579-AA3F-4D4DBCF0BFFB}"/>
          </ac:picMkLst>
        </pc:picChg>
        <pc:picChg chg="del">
          <ac:chgData name="Paul Woodward" userId="afca6096-33c4-4076-b066-b130de02360d" providerId="ADAL" clId="{FAB0F24B-0B2F-495F-9CCA-0104D59FFC12}" dt="2024-06-03T08:55:09.441" v="192" actId="478"/>
          <ac:picMkLst>
            <pc:docMk/>
            <pc:sldMk cId="2601293584" sldId="1602"/>
            <ac:picMk id="10" creationId="{70873C06-4491-C7E1-F9D0-D2C0BE7E3115}"/>
          </ac:picMkLst>
        </pc:picChg>
        <pc:picChg chg="add del mod">
          <ac:chgData name="Paul Woodward" userId="afca6096-33c4-4076-b066-b130de02360d" providerId="ADAL" clId="{FAB0F24B-0B2F-495F-9CCA-0104D59FFC12}" dt="2024-06-03T10:26:52.458" v="5555" actId="478"/>
          <ac:picMkLst>
            <pc:docMk/>
            <pc:sldMk cId="2601293584" sldId="1602"/>
            <ac:picMk id="12" creationId="{ED85DFAD-6C65-F32F-8F5D-B4A3A40D9AF2}"/>
          </ac:picMkLst>
        </pc:picChg>
        <pc:picChg chg="del">
          <ac:chgData name="Paul Woodward" userId="afca6096-33c4-4076-b066-b130de02360d" providerId="ADAL" clId="{FAB0F24B-0B2F-495F-9CCA-0104D59FFC12}" dt="2024-06-03T08:55:10.162" v="193" actId="478"/>
          <ac:picMkLst>
            <pc:docMk/>
            <pc:sldMk cId="2601293584" sldId="1602"/>
            <ac:picMk id="13" creationId="{7E9B1002-0086-AFAC-6EFD-64DC3F256A47}"/>
          </ac:picMkLst>
        </pc:picChg>
        <pc:picChg chg="add mod modCrop">
          <ac:chgData name="Paul Woodward" userId="afca6096-33c4-4076-b066-b130de02360d" providerId="ADAL" clId="{FAB0F24B-0B2F-495F-9CCA-0104D59FFC12}" dt="2024-06-03T10:26:56.221" v="5556" actId="1076"/>
          <ac:picMkLst>
            <pc:docMk/>
            <pc:sldMk cId="2601293584" sldId="1602"/>
            <ac:picMk id="14" creationId="{737C8D11-46E9-39E1-73D5-52BD517F1BEF}"/>
          </ac:picMkLst>
        </pc:picChg>
        <pc:cxnChg chg="add mod">
          <ac:chgData name="Paul Woodward" userId="afca6096-33c4-4076-b066-b130de02360d" providerId="ADAL" clId="{FAB0F24B-0B2F-495F-9CCA-0104D59FFC12}" dt="2024-06-03T10:29:49.968" v="5678" actId="14100"/>
          <ac:cxnSpMkLst>
            <pc:docMk/>
            <pc:sldMk cId="2601293584" sldId="1602"/>
            <ac:cxnSpMk id="20" creationId="{CB85CB30-118E-16B1-469F-FEE0C63B3AF3}"/>
          </ac:cxnSpMkLst>
        </pc:cxnChg>
        <pc:cxnChg chg="add mod">
          <ac:chgData name="Paul Woodward" userId="afca6096-33c4-4076-b066-b130de02360d" providerId="ADAL" clId="{FAB0F24B-0B2F-495F-9CCA-0104D59FFC12}" dt="2024-06-03T10:29:31.557" v="5670" actId="1076"/>
          <ac:cxnSpMkLst>
            <pc:docMk/>
            <pc:sldMk cId="2601293584" sldId="1602"/>
            <ac:cxnSpMk id="23" creationId="{CA6DD4A9-4512-B810-9C24-967DA82E0A12}"/>
          </ac:cxnSpMkLst>
        </pc:cxnChg>
        <pc:cxnChg chg="add mod">
          <ac:chgData name="Paul Woodward" userId="afca6096-33c4-4076-b066-b130de02360d" providerId="ADAL" clId="{FAB0F24B-0B2F-495F-9CCA-0104D59FFC12}" dt="2024-06-03T10:29:35.649" v="5672" actId="1076"/>
          <ac:cxnSpMkLst>
            <pc:docMk/>
            <pc:sldMk cId="2601293584" sldId="1602"/>
            <ac:cxnSpMk id="25" creationId="{C1E32E6F-ACEC-692C-4C69-5D734E520427}"/>
          </ac:cxnSpMkLst>
        </pc:cxnChg>
        <pc:cxnChg chg="add mod">
          <ac:chgData name="Paul Woodward" userId="afca6096-33c4-4076-b066-b130de02360d" providerId="ADAL" clId="{FAB0F24B-0B2F-495F-9CCA-0104D59FFC12}" dt="2024-06-03T10:29:54.736" v="5683" actId="1037"/>
          <ac:cxnSpMkLst>
            <pc:docMk/>
            <pc:sldMk cId="2601293584" sldId="1602"/>
            <ac:cxnSpMk id="26" creationId="{85EEFB70-A5CE-D9CC-A0A8-30C7527942C0}"/>
          </ac:cxnSpMkLst>
        </pc:cxnChg>
        <pc:cxnChg chg="add mod">
          <ac:chgData name="Paul Woodward" userId="afca6096-33c4-4076-b066-b130de02360d" providerId="ADAL" clId="{FAB0F24B-0B2F-495F-9CCA-0104D59FFC12}" dt="2024-06-03T10:29:47.067" v="5677" actId="14100"/>
          <ac:cxnSpMkLst>
            <pc:docMk/>
            <pc:sldMk cId="2601293584" sldId="1602"/>
            <ac:cxnSpMk id="27" creationId="{78820377-B227-2F23-28F2-6C24F97EB0B7}"/>
          </ac:cxnSpMkLst>
        </pc:cxnChg>
      </pc:sldChg>
      <pc:sldChg chg="addSp delSp modSp add mod">
        <pc:chgData name="Paul Woodward" userId="afca6096-33c4-4076-b066-b130de02360d" providerId="ADAL" clId="{FAB0F24B-0B2F-495F-9CCA-0104D59FFC12}" dt="2024-06-03T10:53:09.528" v="8243" actId="20577"/>
        <pc:sldMkLst>
          <pc:docMk/>
          <pc:sldMk cId="827540000" sldId="1603"/>
        </pc:sldMkLst>
        <pc:spChg chg="mod">
          <ac:chgData name="Paul Woodward" userId="afca6096-33c4-4076-b066-b130de02360d" providerId="ADAL" clId="{FAB0F24B-0B2F-495F-9CCA-0104D59FFC12}" dt="2024-06-03T10:53:09.528" v="8243" actId="20577"/>
          <ac:spMkLst>
            <pc:docMk/>
            <pc:sldMk cId="827540000" sldId="1603"/>
            <ac:spMk id="3" creationId="{5FC42C60-B951-E049-D5C4-FE7B287E34C8}"/>
          </ac:spMkLst>
        </pc:spChg>
        <pc:spChg chg="mod">
          <ac:chgData name="Paul Woodward" userId="afca6096-33c4-4076-b066-b130de02360d" providerId="ADAL" clId="{FAB0F24B-0B2F-495F-9CCA-0104D59FFC12}" dt="2024-06-03T10:50:13.789" v="8192"/>
          <ac:spMkLst>
            <pc:docMk/>
            <pc:sldMk cId="827540000" sldId="1603"/>
            <ac:spMk id="8" creationId="{5C75C0B7-44D3-CAED-C1B9-928BB291EE3F}"/>
          </ac:spMkLst>
        </pc:spChg>
        <pc:spChg chg="add del mod">
          <ac:chgData name="Paul Woodward" userId="afca6096-33c4-4076-b066-b130de02360d" providerId="ADAL" clId="{FAB0F24B-0B2F-495F-9CCA-0104D59FFC12}" dt="2024-06-03T10:35:11.696" v="6287" actId="21"/>
          <ac:spMkLst>
            <pc:docMk/>
            <pc:sldMk cId="827540000" sldId="1603"/>
            <ac:spMk id="19" creationId="{97D825ED-EE30-5372-F8F9-015CC9FF6882}"/>
          </ac:spMkLst>
        </pc:spChg>
        <pc:picChg chg="del mod">
          <ac:chgData name="Paul Woodward" userId="afca6096-33c4-4076-b066-b130de02360d" providerId="ADAL" clId="{FAB0F24B-0B2F-495F-9CCA-0104D59FFC12}" dt="2024-06-03T09:00:09.285" v="202" actId="478"/>
          <ac:picMkLst>
            <pc:docMk/>
            <pc:sldMk cId="827540000" sldId="1603"/>
            <ac:picMk id="5" creationId="{E0FBF1F2-B33B-D579-AA3F-4D4DBCF0BFFB}"/>
          </ac:picMkLst>
        </pc:picChg>
        <pc:picChg chg="add mod">
          <ac:chgData name="Paul Woodward" userId="afca6096-33c4-4076-b066-b130de02360d" providerId="ADAL" clId="{FAB0F24B-0B2F-495F-9CCA-0104D59FFC12}" dt="2024-06-03T10:32:29.689" v="6019" actId="1076"/>
          <ac:picMkLst>
            <pc:docMk/>
            <pc:sldMk cId="827540000" sldId="1603"/>
            <ac:picMk id="10" creationId="{5D892542-1DC0-7041-7217-E1B6A1A4CE32}"/>
          </ac:picMkLst>
        </pc:picChg>
        <pc:picChg chg="del">
          <ac:chgData name="Paul Woodward" userId="afca6096-33c4-4076-b066-b130de02360d" providerId="ADAL" clId="{FAB0F24B-0B2F-495F-9CCA-0104D59FFC12}" dt="2024-06-03T09:00:08.791" v="201" actId="478"/>
          <ac:picMkLst>
            <pc:docMk/>
            <pc:sldMk cId="827540000" sldId="1603"/>
            <ac:picMk id="12" creationId="{ED85DFAD-6C65-F32F-8F5D-B4A3A40D9AF2}"/>
          </ac:picMkLst>
        </pc:picChg>
        <pc:picChg chg="add del mod">
          <ac:chgData name="Paul Woodward" userId="afca6096-33c4-4076-b066-b130de02360d" providerId="ADAL" clId="{FAB0F24B-0B2F-495F-9CCA-0104D59FFC12}" dt="2024-06-03T10:30:32.975" v="5704" actId="478"/>
          <ac:picMkLst>
            <pc:docMk/>
            <pc:sldMk cId="827540000" sldId="1603"/>
            <ac:picMk id="13" creationId="{597B0AA9-99BF-BBCA-BA43-37E09EFE965A}"/>
          </ac:picMkLst>
        </pc:picChg>
        <pc:picChg chg="add del mod">
          <ac:chgData name="Paul Woodward" userId="afca6096-33c4-4076-b066-b130de02360d" providerId="ADAL" clId="{FAB0F24B-0B2F-495F-9CCA-0104D59FFC12}" dt="2024-06-03T10:31:28.160" v="5823" actId="478"/>
          <ac:picMkLst>
            <pc:docMk/>
            <pc:sldMk cId="827540000" sldId="1603"/>
            <ac:picMk id="15" creationId="{698F1791-8D13-AEBF-97FD-02750C09CF69}"/>
          </ac:picMkLst>
        </pc:picChg>
        <pc:picChg chg="add mod">
          <ac:chgData name="Paul Woodward" userId="afca6096-33c4-4076-b066-b130de02360d" providerId="ADAL" clId="{FAB0F24B-0B2F-495F-9CCA-0104D59FFC12}" dt="2024-06-03T10:32:32.162" v="6020" actId="1076"/>
          <ac:picMkLst>
            <pc:docMk/>
            <pc:sldMk cId="827540000" sldId="1603"/>
            <ac:picMk id="17" creationId="{583BF065-A461-EDD7-7189-3B4802C41E93}"/>
          </ac:picMkLst>
        </pc:picChg>
        <pc:picChg chg="add mod">
          <ac:chgData name="Paul Woodward" userId="afca6096-33c4-4076-b066-b130de02360d" providerId="ADAL" clId="{FAB0F24B-0B2F-495F-9CCA-0104D59FFC12}" dt="2024-06-03T10:32:27.671" v="6018" actId="1076"/>
          <ac:picMkLst>
            <pc:docMk/>
            <pc:sldMk cId="827540000" sldId="1603"/>
            <ac:picMk id="18" creationId="{BAA47A2D-43CB-6F2B-040A-F5FAA28A45BA}"/>
          </ac:picMkLst>
        </pc:picChg>
        <pc:cxnChg chg="add mod">
          <ac:chgData name="Paul Woodward" userId="afca6096-33c4-4076-b066-b130de02360d" providerId="ADAL" clId="{FAB0F24B-0B2F-495F-9CCA-0104D59FFC12}" dt="2024-06-03T10:41:41.673" v="7170" actId="1076"/>
          <ac:cxnSpMkLst>
            <pc:docMk/>
            <pc:sldMk cId="827540000" sldId="1603"/>
            <ac:cxnSpMk id="20" creationId="{761C67E6-D86A-59D6-623B-1318094B0E87}"/>
          </ac:cxnSpMkLst>
        </pc:cxnChg>
      </pc:sldChg>
      <pc:sldChg chg="del">
        <pc:chgData name="Paul Woodward" userId="afca6096-33c4-4076-b066-b130de02360d" providerId="ADAL" clId="{FAB0F24B-0B2F-495F-9CCA-0104D59FFC12}" dt="2024-06-03T08:23:54.603" v="23" actId="2696"/>
        <pc:sldMkLst>
          <pc:docMk/>
          <pc:sldMk cId="2965792995" sldId="1603"/>
        </pc:sldMkLst>
      </pc:sldChg>
      <pc:sldChg chg="del">
        <pc:chgData name="Paul Woodward" userId="afca6096-33c4-4076-b066-b130de02360d" providerId="ADAL" clId="{FAB0F24B-0B2F-495F-9CCA-0104D59FFC12}" dt="2024-06-03T08:23:54.603" v="23" actId="2696"/>
        <pc:sldMkLst>
          <pc:docMk/>
          <pc:sldMk cId="635166652" sldId="1604"/>
        </pc:sldMkLst>
      </pc:sldChg>
      <pc:sldChg chg="addSp delSp modSp add mod">
        <pc:chgData name="Paul Woodward" userId="afca6096-33c4-4076-b066-b130de02360d" providerId="ADAL" clId="{FAB0F24B-0B2F-495F-9CCA-0104D59FFC12}" dt="2024-06-03T10:53:28.323" v="8248" actId="113"/>
        <pc:sldMkLst>
          <pc:docMk/>
          <pc:sldMk cId="3084212811" sldId="1604"/>
        </pc:sldMkLst>
        <pc:spChg chg="mod">
          <ac:chgData name="Paul Woodward" userId="afca6096-33c4-4076-b066-b130de02360d" providerId="ADAL" clId="{FAB0F24B-0B2F-495F-9CCA-0104D59FFC12}" dt="2024-06-03T10:53:28.323" v="8248" actId="113"/>
          <ac:spMkLst>
            <pc:docMk/>
            <pc:sldMk cId="3084212811" sldId="1604"/>
            <ac:spMk id="3" creationId="{5FC42C60-B951-E049-D5C4-FE7B287E34C8}"/>
          </ac:spMkLst>
        </pc:spChg>
        <pc:spChg chg="mod">
          <ac:chgData name="Paul Woodward" userId="afca6096-33c4-4076-b066-b130de02360d" providerId="ADAL" clId="{FAB0F24B-0B2F-495F-9CCA-0104D59FFC12}" dt="2024-06-03T10:50:16.522" v="8193"/>
          <ac:spMkLst>
            <pc:docMk/>
            <pc:sldMk cId="3084212811" sldId="1604"/>
            <ac:spMk id="8" creationId="{5C75C0B7-44D3-CAED-C1B9-928BB291EE3F}"/>
          </ac:spMkLst>
        </pc:spChg>
        <pc:spChg chg="add mod">
          <ac:chgData name="Paul Woodward" userId="afca6096-33c4-4076-b066-b130de02360d" providerId="ADAL" clId="{FAB0F24B-0B2F-495F-9CCA-0104D59FFC12}" dt="2024-06-03T10:35:21.576" v="6291" actId="1038"/>
          <ac:spMkLst>
            <pc:docMk/>
            <pc:sldMk cId="3084212811" sldId="1604"/>
            <ac:spMk id="19" creationId="{97D825ED-EE30-5372-F8F9-015CC9FF6882}"/>
          </ac:spMkLst>
        </pc:spChg>
        <pc:picChg chg="add mod">
          <ac:chgData name="Paul Woodward" userId="afca6096-33c4-4076-b066-b130de02360d" providerId="ADAL" clId="{FAB0F24B-0B2F-495F-9CCA-0104D59FFC12}" dt="2024-06-03T10:34:49.716" v="6281" actId="1076"/>
          <ac:picMkLst>
            <pc:docMk/>
            <pc:sldMk cId="3084212811" sldId="1604"/>
            <ac:picMk id="5" creationId="{DF317CE5-BE50-5290-9DFB-62BE10C1E3B3}"/>
          </ac:picMkLst>
        </pc:picChg>
        <pc:picChg chg="del">
          <ac:chgData name="Paul Woodward" userId="afca6096-33c4-4076-b066-b130de02360d" providerId="ADAL" clId="{FAB0F24B-0B2F-495F-9CCA-0104D59FFC12}" dt="2024-06-03T09:02:00.076" v="213" actId="478"/>
          <ac:picMkLst>
            <pc:docMk/>
            <pc:sldMk cId="3084212811" sldId="1604"/>
            <ac:picMk id="10" creationId="{5D892542-1DC0-7041-7217-E1B6A1A4CE32}"/>
          </ac:picMkLst>
        </pc:picChg>
        <pc:picChg chg="add mod">
          <ac:chgData name="Paul Woodward" userId="afca6096-33c4-4076-b066-b130de02360d" providerId="ADAL" clId="{FAB0F24B-0B2F-495F-9CCA-0104D59FFC12}" dt="2024-06-03T10:34:57.818" v="6284" actId="1076"/>
          <ac:picMkLst>
            <pc:docMk/>
            <pc:sldMk cId="3084212811" sldId="1604"/>
            <ac:picMk id="12" creationId="{51FA281F-D213-04BF-7FF0-4AEFA9FEDD6D}"/>
          </ac:picMkLst>
        </pc:picChg>
        <pc:picChg chg="del">
          <ac:chgData name="Paul Woodward" userId="afca6096-33c4-4076-b066-b130de02360d" providerId="ADAL" clId="{FAB0F24B-0B2F-495F-9CCA-0104D59FFC12}" dt="2024-06-03T09:02:00.495" v="214" actId="478"/>
          <ac:picMkLst>
            <pc:docMk/>
            <pc:sldMk cId="3084212811" sldId="1604"/>
            <ac:picMk id="13" creationId="{597B0AA9-99BF-BBCA-BA43-37E09EFE965A}"/>
          </ac:picMkLst>
        </pc:picChg>
        <pc:picChg chg="del">
          <ac:chgData name="Paul Woodward" userId="afca6096-33c4-4076-b066-b130de02360d" providerId="ADAL" clId="{FAB0F24B-0B2F-495F-9CCA-0104D59FFC12}" dt="2024-06-03T09:02:00.859" v="215" actId="478"/>
          <ac:picMkLst>
            <pc:docMk/>
            <pc:sldMk cId="3084212811" sldId="1604"/>
            <ac:picMk id="15" creationId="{698F1791-8D13-AEBF-97FD-02750C09CF69}"/>
          </ac:picMkLst>
        </pc:picChg>
        <pc:picChg chg="add mod">
          <ac:chgData name="Paul Woodward" userId="afca6096-33c4-4076-b066-b130de02360d" providerId="ADAL" clId="{FAB0F24B-0B2F-495F-9CCA-0104D59FFC12}" dt="2024-06-03T10:34:53.201" v="6283" actId="1076"/>
          <ac:picMkLst>
            <pc:docMk/>
            <pc:sldMk cId="3084212811" sldId="1604"/>
            <ac:picMk id="16" creationId="{D60D1C18-65BE-5C3F-AC7A-053AD125443B}"/>
          </ac:picMkLst>
        </pc:picChg>
        <pc:picChg chg="del">
          <ac:chgData name="Paul Woodward" userId="afca6096-33c4-4076-b066-b130de02360d" providerId="ADAL" clId="{FAB0F24B-0B2F-495F-9CCA-0104D59FFC12}" dt="2024-06-03T09:01:59.205" v="212" actId="478"/>
          <ac:picMkLst>
            <pc:docMk/>
            <pc:sldMk cId="3084212811" sldId="1604"/>
            <ac:picMk id="17" creationId="{583BF065-A461-EDD7-7189-3B4802C41E93}"/>
          </ac:picMkLst>
        </pc:picChg>
        <pc:picChg chg="add mod">
          <ac:chgData name="Paul Woodward" userId="afca6096-33c4-4076-b066-b130de02360d" providerId="ADAL" clId="{FAB0F24B-0B2F-495F-9CCA-0104D59FFC12}" dt="2024-06-03T10:33:31.900" v="6228" actId="1076"/>
          <ac:picMkLst>
            <pc:docMk/>
            <pc:sldMk cId="3084212811" sldId="1604"/>
            <ac:picMk id="18" creationId="{9749E004-C1CD-BB17-581F-3576CE21B14D}"/>
          </ac:picMkLst>
        </pc:picChg>
      </pc:sldChg>
      <pc:sldChg chg="modSp add del mod">
        <pc:chgData name="Paul Woodward" userId="afca6096-33c4-4076-b066-b130de02360d" providerId="ADAL" clId="{FAB0F24B-0B2F-495F-9CCA-0104D59FFC12}" dt="2024-06-03T10:35:35.205" v="6293" actId="2696"/>
        <pc:sldMkLst>
          <pc:docMk/>
          <pc:sldMk cId="3546354151" sldId="1605"/>
        </pc:sldMkLst>
        <pc:picChg chg="mod">
          <ac:chgData name="Paul Woodward" userId="afca6096-33c4-4076-b066-b130de02360d" providerId="ADAL" clId="{FAB0F24B-0B2F-495F-9CCA-0104D59FFC12}" dt="2024-06-03T10:35:31.443" v="6292" actId="14100"/>
          <ac:picMkLst>
            <pc:docMk/>
            <pc:sldMk cId="3546354151" sldId="1605"/>
            <ac:picMk id="16" creationId="{D60D1C18-65BE-5C3F-AC7A-053AD125443B}"/>
          </ac:picMkLst>
        </pc:picChg>
      </pc:sldChg>
      <pc:sldChg chg="addSp delSp modSp add mod">
        <pc:chgData name="Paul Woodward" userId="afca6096-33c4-4076-b066-b130de02360d" providerId="ADAL" clId="{FAB0F24B-0B2F-495F-9CCA-0104D59FFC12}" dt="2024-06-03T10:54:09.211" v="8254" actId="20577"/>
        <pc:sldMkLst>
          <pc:docMk/>
          <pc:sldMk cId="719345284" sldId="1606"/>
        </pc:sldMkLst>
        <pc:spChg chg="mod">
          <ac:chgData name="Paul Woodward" userId="afca6096-33c4-4076-b066-b130de02360d" providerId="ADAL" clId="{FAB0F24B-0B2F-495F-9CCA-0104D59FFC12}" dt="2024-06-03T10:54:09.211" v="8254" actId="20577"/>
          <ac:spMkLst>
            <pc:docMk/>
            <pc:sldMk cId="719345284" sldId="1606"/>
            <ac:spMk id="3" creationId="{5FC42C60-B951-E049-D5C4-FE7B287E34C8}"/>
          </ac:spMkLst>
        </pc:spChg>
        <pc:spChg chg="mod">
          <ac:chgData name="Paul Woodward" userId="afca6096-33c4-4076-b066-b130de02360d" providerId="ADAL" clId="{FAB0F24B-0B2F-495F-9CCA-0104D59FFC12}" dt="2024-06-03T10:50:22.098" v="8195"/>
          <ac:spMkLst>
            <pc:docMk/>
            <pc:sldMk cId="719345284" sldId="1606"/>
            <ac:spMk id="8" creationId="{5C75C0B7-44D3-CAED-C1B9-928BB291EE3F}"/>
          </ac:spMkLst>
        </pc:spChg>
        <pc:spChg chg="add mod">
          <ac:chgData name="Paul Woodward" userId="afca6096-33c4-4076-b066-b130de02360d" providerId="ADAL" clId="{FAB0F24B-0B2F-495F-9CCA-0104D59FFC12}" dt="2024-06-03T10:39:45.487" v="6931" actId="1035"/>
          <ac:spMkLst>
            <pc:docMk/>
            <pc:sldMk cId="719345284" sldId="1606"/>
            <ac:spMk id="14" creationId="{98F85155-3C85-062C-5AAA-A1B781D63839}"/>
          </ac:spMkLst>
        </pc:spChg>
        <pc:picChg chg="del">
          <ac:chgData name="Paul Woodward" userId="afca6096-33c4-4076-b066-b130de02360d" providerId="ADAL" clId="{FAB0F24B-0B2F-495F-9CCA-0104D59FFC12}" dt="2024-06-03T10:35:41.314" v="6296" actId="478"/>
          <ac:picMkLst>
            <pc:docMk/>
            <pc:sldMk cId="719345284" sldId="1606"/>
            <ac:picMk id="5" creationId="{DF317CE5-BE50-5290-9DFB-62BE10C1E3B3}"/>
          </ac:picMkLst>
        </pc:picChg>
        <pc:picChg chg="add mod">
          <ac:chgData name="Paul Woodward" userId="afca6096-33c4-4076-b066-b130de02360d" providerId="ADAL" clId="{FAB0F24B-0B2F-495F-9CCA-0104D59FFC12}" dt="2024-06-03T10:37:22.627" v="6549" actId="1076"/>
          <ac:picMkLst>
            <pc:docMk/>
            <pc:sldMk cId="719345284" sldId="1606"/>
            <ac:picMk id="10" creationId="{4D9F1BDE-8072-E1CD-EB79-135B5BD3BCCC}"/>
          </ac:picMkLst>
        </pc:picChg>
        <pc:picChg chg="del">
          <ac:chgData name="Paul Woodward" userId="afca6096-33c4-4076-b066-b130de02360d" providerId="ADAL" clId="{FAB0F24B-0B2F-495F-9CCA-0104D59FFC12}" dt="2024-06-03T10:35:40.355" v="6295" actId="478"/>
          <ac:picMkLst>
            <pc:docMk/>
            <pc:sldMk cId="719345284" sldId="1606"/>
            <ac:picMk id="12" creationId="{51FA281F-D213-04BF-7FF0-4AEFA9FEDD6D}"/>
          </ac:picMkLst>
        </pc:picChg>
        <pc:picChg chg="add mod">
          <ac:chgData name="Paul Woodward" userId="afca6096-33c4-4076-b066-b130de02360d" providerId="ADAL" clId="{FAB0F24B-0B2F-495F-9CCA-0104D59FFC12}" dt="2024-06-03T10:37:20.871" v="6548" actId="1076"/>
          <ac:picMkLst>
            <pc:docMk/>
            <pc:sldMk cId="719345284" sldId="1606"/>
            <ac:picMk id="13" creationId="{23C6261B-962F-D52A-4D85-9DF12ABC2F6F}"/>
          </ac:picMkLst>
        </pc:picChg>
        <pc:picChg chg="add mod">
          <ac:chgData name="Paul Woodward" userId="afca6096-33c4-4076-b066-b130de02360d" providerId="ADAL" clId="{FAB0F24B-0B2F-495F-9CCA-0104D59FFC12}" dt="2024-06-03T10:53:58.385" v="8253" actId="1076"/>
          <ac:picMkLst>
            <pc:docMk/>
            <pc:sldMk cId="719345284" sldId="1606"/>
            <ac:picMk id="15" creationId="{D092EFAF-E4C3-3C4C-2A57-D11A95D4AECD}"/>
          </ac:picMkLst>
        </pc:picChg>
        <pc:picChg chg="del">
          <ac:chgData name="Paul Woodward" userId="afca6096-33c4-4076-b066-b130de02360d" providerId="ADAL" clId="{FAB0F24B-0B2F-495F-9CCA-0104D59FFC12}" dt="2024-06-03T09:04:36.424" v="227" actId="478"/>
          <ac:picMkLst>
            <pc:docMk/>
            <pc:sldMk cId="719345284" sldId="1606"/>
            <ac:picMk id="16" creationId="{D60D1C18-65BE-5C3F-AC7A-053AD125443B}"/>
          </ac:picMkLst>
        </pc:picChg>
      </pc:sldChg>
      <pc:sldChg chg="addSp delSp modSp add mod">
        <pc:chgData name="Paul Woodward" userId="afca6096-33c4-4076-b066-b130de02360d" providerId="ADAL" clId="{FAB0F24B-0B2F-495F-9CCA-0104D59FFC12}" dt="2024-06-03T10:55:10.185" v="8313" actId="1076"/>
        <pc:sldMkLst>
          <pc:docMk/>
          <pc:sldMk cId="2836008440" sldId="1607"/>
        </pc:sldMkLst>
        <pc:spChg chg="mod">
          <ac:chgData name="Paul Woodward" userId="afca6096-33c4-4076-b066-b130de02360d" providerId="ADAL" clId="{FAB0F24B-0B2F-495F-9CCA-0104D59FFC12}" dt="2024-06-03T10:55:00.857" v="8308" actId="20577"/>
          <ac:spMkLst>
            <pc:docMk/>
            <pc:sldMk cId="2836008440" sldId="1607"/>
            <ac:spMk id="3" creationId="{5FC42C60-B951-E049-D5C4-FE7B287E34C8}"/>
          </ac:spMkLst>
        </pc:spChg>
        <pc:spChg chg="mod">
          <ac:chgData name="Paul Woodward" userId="afca6096-33c4-4076-b066-b130de02360d" providerId="ADAL" clId="{FAB0F24B-0B2F-495F-9CCA-0104D59FFC12}" dt="2024-06-03T10:50:19.493" v="8194"/>
          <ac:spMkLst>
            <pc:docMk/>
            <pc:sldMk cId="2836008440" sldId="1607"/>
            <ac:spMk id="8" creationId="{5C75C0B7-44D3-CAED-C1B9-928BB291EE3F}"/>
          </ac:spMkLst>
        </pc:spChg>
        <pc:picChg chg="del">
          <ac:chgData name="Paul Woodward" userId="afca6096-33c4-4076-b066-b130de02360d" providerId="ADAL" clId="{FAB0F24B-0B2F-495F-9CCA-0104D59FFC12}" dt="2024-06-03T10:37:38.018" v="6557" actId="478"/>
          <ac:picMkLst>
            <pc:docMk/>
            <pc:sldMk cId="2836008440" sldId="1607"/>
            <ac:picMk id="5" creationId="{DF317CE5-BE50-5290-9DFB-62BE10C1E3B3}"/>
          </ac:picMkLst>
        </pc:picChg>
        <pc:picChg chg="del">
          <ac:chgData name="Paul Woodward" userId="afca6096-33c4-4076-b066-b130de02360d" providerId="ADAL" clId="{FAB0F24B-0B2F-495F-9CCA-0104D59FFC12}" dt="2024-06-03T09:23:29.730" v="230" actId="478"/>
          <ac:picMkLst>
            <pc:docMk/>
            <pc:sldMk cId="2836008440" sldId="1607"/>
            <ac:picMk id="10" creationId="{4D9F1BDE-8072-E1CD-EB79-135B5BD3BCCC}"/>
          </ac:picMkLst>
        </pc:picChg>
        <pc:picChg chg="add mod">
          <ac:chgData name="Paul Woodward" userId="afca6096-33c4-4076-b066-b130de02360d" providerId="ADAL" clId="{FAB0F24B-0B2F-495F-9CCA-0104D59FFC12}" dt="2024-06-03T10:55:08.847" v="8312" actId="1076"/>
          <ac:picMkLst>
            <pc:docMk/>
            <pc:sldMk cId="2836008440" sldId="1607"/>
            <ac:picMk id="11" creationId="{D389F566-DD86-F027-AA6A-FDFD69C3D2D7}"/>
          </ac:picMkLst>
        </pc:picChg>
        <pc:picChg chg="del">
          <ac:chgData name="Paul Woodward" userId="afca6096-33c4-4076-b066-b130de02360d" providerId="ADAL" clId="{FAB0F24B-0B2F-495F-9CCA-0104D59FFC12}" dt="2024-06-03T10:37:37.374" v="6556" actId="478"/>
          <ac:picMkLst>
            <pc:docMk/>
            <pc:sldMk cId="2836008440" sldId="1607"/>
            <ac:picMk id="12" creationId="{51FA281F-D213-04BF-7FF0-4AEFA9FEDD6D}"/>
          </ac:picMkLst>
        </pc:picChg>
        <pc:picChg chg="add mod">
          <ac:chgData name="Paul Woodward" userId="afca6096-33c4-4076-b066-b130de02360d" providerId="ADAL" clId="{FAB0F24B-0B2F-495F-9CCA-0104D59FFC12}" dt="2024-06-03T10:41:49.379" v="7173" actId="1076"/>
          <ac:picMkLst>
            <pc:docMk/>
            <pc:sldMk cId="2836008440" sldId="1607"/>
            <ac:picMk id="14" creationId="{124D284E-5E87-6BB0-6BAB-E646C0B324D2}"/>
          </ac:picMkLst>
        </pc:picChg>
        <pc:cxnChg chg="add mod">
          <ac:chgData name="Paul Woodward" userId="afca6096-33c4-4076-b066-b130de02360d" providerId="ADAL" clId="{FAB0F24B-0B2F-495F-9CCA-0104D59FFC12}" dt="2024-06-03T10:55:10.185" v="8313" actId="1076"/>
          <ac:cxnSpMkLst>
            <pc:docMk/>
            <pc:sldMk cId="2836008440" sldId="1607"/>
            <ac:cxnSpMk id="15" creationId="{CB1CC396-8DE9-638A-B73F-6B9FBD1B5941}"/>
          </ac:cxnSpMkLst>
        </pc:cxnChg>
      </pc:sldChg>
      <pc:sldChg chg="addSp delSp modSp add mod">
        <pc:chgData name="Paul Woodward" userId="afca6096-33c4-4076-b066-b130de02360d" providerId="ADAL" clId="{FAB0F24B-0B2F-495F-9CCA-0104D59FFC12}" dt="2024-06-03T10:55:15.010" v="8314" actId="1076"/>
        <pc:sldMkLst>
          <pc:docMk/>
          <pc:sldMk cId="2371646187" sldId="1608"/>
        </pc:sldMkLst>
        <pc:spChg chg="mod">
          <ac:chgData name="Paul Woodward" userId="afca6096-33c4-4076-b066-b130de02360d" providerId="ADAL" clId="{FAB0F24B-0B2F-495F-9CCA-0104D59FFC12}" dt="2024-06-03T10:46:33.933" v="7817" actId="20577"/>
          <ac:spMkLst>
            <pc:docMk/>
            <pc:sldMk cId="2371646187" sldId="1608"/>
            <ac:spMk id="3" creationId="{5FC42C60-B951-E049-D5C4-FE7B287E34C8}"/>
          </ac:spMkLst>
        </pc:spChg>
        <pc:spChg chg="mod">
          <ac:chgData name="Paul Woodward" userId="afca6096-33c4-4076-b066-b130de02360d" providerId="ADAL" clId="{FAB0F24B-0B2F-495F-9CCA-0104D59FFC12}" dt="2024-06-03T10:50:25.740" v="8196"/>
          <ac:spMkLst>
            <pc:docMk/>
            <pc:sldMk cId="2371646187" sldId="1608"/>
            <ac:spMk id="8" creationId="{5C75C0B7-44D3-CAED-C1B9-928BB291EE3F}"/>
          </ac:spMkLst>
        </pc:spChg>
        <pc:picChg chg="del">
          <ac:chgData name="Paul Woodward" userId="afca6096-33c4-4076-b066-b130de02360d" providerId="ADAL" clId="{FAB0F24B-0B2F-495F-9CCA-0104D59FFC12}" dt="2024-06-03T10:40:58.883" v="7089" actId="478"/>
          <ac:picMkLst>
            <pc:docMk/>
            <pc:sldMk cId="2371646187" sldId="1608"/>
            <ac:picMk id="5" creationId="{DF317CE5-BE50-5290-9DFB-62BE10C1E3B3}"/>
          </ac:picMkLst>
        </pc:picChg>
        <pc:picChg chg="add mod">
          <ac:chgData name="Paul Woodward" userId="afca6096-33c4-4076-b066-b130de02360d" providerId="ADAL" clId="{FAB0F24B-0B2F-495F-9CCA-0104D59FFC12}" dt="2024-06-03T10:42:03.915" v="7181" actId="1076"/>
          <ac:picMkLst>
            <pc:docMk/>
            <pc:sldMk cId="2371646187" sldId="1608"/>
            <ac:picMk id="10" creationId="{0597B5DF-2E66-FA8D-4538-D242115416CE}"/>
          </ac:picMkLst>
        </pc:picChg>
        <pc:picChg chg="del">
          <ac:chgData name="Paul Woodward" userId="afca6096-33c4-4076-b066-b130de02360d" providerId="ADAL" clId="{FAB0F24B-0B2F-495F-9CCA-0104D59FFC12}" dt="2024-06-03T09:24:53.220" v="241" actId="478"/>
          <ac:picMkLst>
            <pc:docMk/>
            <pc:sldMk cId="2371646187" sldId="1608"/>
            <ac:picMk id="11" creationId="{D389F566-DD86-F027-AA6A-FDFD69C3D2D7}"/>
          </ac:picMkLst>
        </pc:picChg>
        <pc:picChg chg="del">
          <ac:chgData name="Paul Woodward" userId="afca6096-33c4-4076-b066-b130de02360d" providerId="ADAL" clId="{FAB0F24B-0B2F-495F-9CCA-0104D59FFC12}" dt="2024-06-03T10:41:00.278" v="7091" actId="478"/>
          <ac:picMkLst>
            <pc:docMk/>
            <pc:sldMk cId="2371646187" sldId="1608"/>
            <ac:picMk id="12" creationId="{51FA281F-D213-04BF-7FF0-4AEFA9FEDD6D}"/>
          </ac:picMkLst>
        </pc:picChg>
        <pc:picChg chg="del">
          <ac:chgData name="Paul Woodward" userId="afca6096-33c4-4076-b066-b130de02360d" providerId="ADAL" clId="{FAB0F24B-0B2F-495F-9CCA-0104D59FFC12}" dt="2024-06-03T09:24:54.691" v="242" actId="478"/>
          <ac:picMkLst>
            <pc:docMk/>
            <pc:sldMk cId="2371646187" sldId="1608"/>
            <ac:picMk id="14" creationId="{124D284E-5E87-6BB0-6BAB-E646C0B324D2}"/>
          </ac:picMkLst>
        </pc:picChg>
        <pc:picChg chg="add mod">
          <ac:chgData name="Paul Woodward" userId="afca6096-33c4-4076-b066-b130de02360d" providerId="ADAL" clId="{FAB0F24B-0B2F-495F-9CCA-0104D59FFC12}" dt="2024-06-03T10:55:15.010" v="8314" actId="1076"/>
          <ac:picMkLst>
            <pc:docMk/>
            <pc:sldMk cId="2371646187" sldId="1608"/>
            <ac:picMk id="15" creationId="{64A17146-99EE-C91F-BF7A-8A985FE14526}"/>
          </ac:picMkLst>
        </pc:picChg>
        <pc:cxnChg chg="add mod">
          <ac:chgData name="Paul Woodward" userId="afca6096-33c4-4076-b066-b130de02360d" providerId="ADAL" clId="{FAB0F24B-0B2F-495F-9CCA-0104D59FFC12}" dt="2024-06-03T10:42:02.666" v="7180" actId="1076"/>
          <ac:cxnSpMkLst>
            <pc:docMk/>
            <pc:sldMk cId="2371646187" sldId="1608"/>
            <ac:cxnSpMk id="16" creationId="{E283ECDC-83AE-8CCB-C9DB-6307BB1FD54C}"/>
          </ac:cxnSpMkLst>
        </pc:cxnChg>
      </pc:sldChg>
      <pc:sldChg chg="addSp delSp modSp add mod">
        <pc:chgData name="Paul Woodward" userId="afca6096-33c4-4076-b066-b130de02360d" providerId="ADAL" clId="{FAB0F24B-0B2F-495F-9CCA-0104D59FFC12}" dt="2024-06-03T10:55:27.421" v="8325" actId="20577"/>
        <pc:sldMkLst>
          <pc:docMk/>
          <pc:sldMk cId="3449617847" sldId="1609"/>
        </pc:sldMkLst>
        <pc:spChg chg="mod">
          <ac:chgData name="Paul Woodward" userId="afca6096-33c4-4076-b066-b130de02360d" providerId="ADAL" clId="{FAB0F24B-0B2F-495F-9CCA-0104D59FFC12}" dt="2024-06-03T10:55:27.421" v="8325" actId="20577"/>
          <ac:spMkLst>
            <pc:docMk/>
            <pc:sldMk cId="3449617847" sldId="1609"/>
            <ac:spMk id="3" creationId="{5FC42C60-B951-E049-D5C4-FE7B287E34C8}"/>
          </ac:spMkLst>
        </pc:spChg>
        <pc:spChg chg="mod">
          <ac:chgData name="Paul Woodward" userId="afca6096-33c4-4076-b066-b130de02360d" providerId="ADAL" clId="{FAB0F24B-0B2F-495F-9CCA-0104D59FFC12}" dt="2024-06-03T10:50:27.857" v="8197"/>
          <ac:spMkLst>
            <pc:docMk/>
            <pc:sldMk cId="3449617847" sldId="1609"/>
            <ac:spMk id="8" creationId="{5C75C0B7-44D3-CAED-C1B9-928BB291EE3F}"/>
          </ac:spMkLst>
        </pc:spChg>
        <pc:picChg chg="del">
          <ac:chgData name="Paul Woodward" userId="afca6096-33c4-4076-b066-b130de02360d" providerId="ADAL" clId="{FAB0F24B-0B2F-495F-9CCA-0104D59FFC12}" dt="2024-06-03T10:42:08.169" v="7182" actId="478"/>
          <ac:picMkLst>
            <pc:docMk/>
            <pc:sldMk cId="3449617847" sldId="1609"/>
            <ac:picMk id="5" creationId="{DF317CE5-BE50-5290-9DFB-62BE10C1E3B3}"/>
          </ac:picMkLst>
        </pc:picChg>
        <pc:picChg chg="del">
          <ac:chgData name="Paul Woodward" userId="afca6096-33c4-4076-b066-b130de02360d" providerId="ADAL" clId="{FAB0F24B-0B2F-495F-9CCA-0104D59FFC12}" dt="2024-06-03T09:26:11.673" v="250" actId="478"/>
          <ac:picMkLst>
            <pc:docMk/>
            <pc:sldMk cId="3449617847" sldId="1609"/>
            <ac:picMk id="10" creationId="{0597B5DF-2E66-FA8D-4538-D242115416CE}"/>
          </ac:picMkLst>
        </pc:picChg>
        <pc:picChg chg="add mod">
          <ac:chgData name="Paul Woodward" userId="afca6096-33c4-4076-b066-b130de02360d" providerId="ADAL" clId="{FAB0F24B-0B2F-495F-9CCA-0104D59FFC12}" dt="2024-06-03T10:44:19.187" v="7576" actId="1076"/>
          <ac:picMkLst>
            <pc:docMk/>
            <pc:sldMk cId="3449617847" sldId="1609"/>
            <ac:picMk id="11" creationId="{B1AF7A6C-A6D8-67A1-885A-12C7CDB88944}"/>
          </ac:picMkLst>
        </pc:picChg>
        <pc:picChg chg="del">
          <ac:chgData name="Paul Woodward" userId="afca6096-33c4-4076-b066-b130de02360d" providerId="ADAL" clId="{FAB0F24B-0B2F-495F-9CCA-0104D59FFC12}" dt="2024-06-03T10:42:09.804" v="7184" actId="478"/>
          <ac:picMkLst>
            <pc:docMk/>
            <pc:sldMk cId="3449617847" sldId="1609"/>
            <ac:picMk id="12" creationId="{51FA281F-D213-04BF-7FF0-4AEFA9FEDD6D}"/>
          </ac:picMkLst>
        </pc:picChg>
        <pc:picChg chg="del">
          <ac:chgData name="Paul Woodward" userId="afca6096-33c4-4076-b066-b130de02360d" providerId="ADAL" clId="{FAB0F24B-0B2F-495F-9CCA-0104D59FFC12}" dt="2024-06-03T09:26:10.890" v="249" actId="478"/>
          <ac:picMkLst>
            <pc:docMk/>
            <pc:sldMk cId="3449617847" sldId="1609"/>
            <ac:picMk id="15" creationId="{64A17146-99EE-C91F-BF7A-8A985FE14526}"/>
          </ac:picMkLst>
        </pc:picChg>
      </pc:sldChg>
      <pc:sldChg chg="addSp delSp modSp add mod">
        <pc:chgData name="Paul Woodward" userId="afca6096-33c4-4076-b066-b130de02360d" providerId="ADAL" clId="{FAB0F24B-0B2F-495F-9CCA-0104D59FFC12}" dt="2024-06-03T10:55:47.471" v="8327" actId="113"/>
        <pc:sldMkLst>
          <pc:docMk/>
          <pc:sldMk cId="1291097399" sldId="1610"/>
        </pc:sldMkLst>
        <pc:spChg chg="mod">
          <ac:chgData name="Paul Woodward" userId="afca6096-33c4-4076-b066-b130de02360d" providerId="ADAL" clId="{FAB0F24B-0B2F-495F-9CCA-0104D59FFC12}" dt="2024-06-03T10:55:42.221" v="8326" actId="20577"/>
          <ac:spMkLst>
            <pc:docMk/>
            <pc:sldMk cId="1291097399" sldId="1610"/>
            <ac:spMk id="3" creationId="{5FC42C60-B951-E049-D5C4-FE7B287E34C8}"/>
          </ac:spMkLst>
        </pc:spChg>
        <pc:spChg chg="mod">
          <ac:chgData name="Paul Woodward" userId="afca6096-33c4-4076-b066-b130de02360d" providerId="ADAL" clId="{FAB0F24B-0B2F-495F-9CCA-0104D59FFC12}" dt="2024-06-03T10:50:31.012" v="8198"/>
          <ac:spMkLst>
            <pc:docMk/>
            <pc:sldMk cId="1291097399" sldId="1610"/>
            <ac:spMk id="8" creationId="{5C75C0B7-44D3-CAED-C1B9-928BB291EE3F}"/>
          </ac:spMkLst>
        </pc:spChg>
        <pc:spChg chg="add mod">
          <ac:chgData name="Paul Woodward" userId="afca6096-33c4-4076-b066-b130de02360d" providerId="ADAL" clId="{FAB0F24B-0B2F-495F-9CCA-0104D59FFC12}" dt="2024-06-03T10:55:47.471" v="8327" actId="113"/>
          <ac:spMkLst>
            <pc:docMk/>
            <pc:sldMk cId="1291097399" sldId="1610"/>
            <ac:spMk id="17" creationId="{B023AE2C-858B-6D8A-B56D-4056CAF01830}"/>
          </ac:spMkLst>
        </pc:spChg>
        <pc:picChg chg="del">
          <ac:chgData name="Paul Woodward" userId="afca6096-33c4-4076-b066-b130de02360d" providerId="ADAL" clId="{FAB0F24B-0B2F-495F-9CCA-0104D59FFC12}" dt="2024-06-03T10:44:37.404" v="7578" actId="478"/>
          <ac:picMkLst>
            <pc:docMk/>
            <pc:sldMk cId="1291097399" sldId="1610"/>
            <ac:picMk id="5" creationId="{DF317CE5-BE50-5290-9DFB-62BE10C1E3B3}"/>
          </ac:picMkLst>
        </pc:picChg>
        <pc:picChg chg="add del mod">
          <ac:chgData name="Paul Woodward" userId="afca6096-33c4-4076-b066-b130de02360d" providerId="ADAL" clId="{FAB0F24B-0B2F-495F-9CCA-0104D59FFC12}" dt="2024-06-03T10:44:27.818" v="7577" actId="478"/>
          <ac:picMkLst>
            <pc:docMk/>
            <pc:sldMk cId="1291097399" sldId="1610"/>
            <ac:picMk id="10" creationId="{8339D19B-3645-3515-761D-DA2F89CD39E6}"/>
          </ac:picMkLst>
        </pc:picChg>
        <pc:picChg chg="del">
          <ac:chgData name="Paul Woodward" userId="afca6096-33c4-4076-b066-b130de02360d" providerId="ADAL" clId="{FAB0F24B-0B2F-495F-9CCA-0104D59FFC12}" dt="2024-06-03T09:27:19.173" v="255" actId="478"/>
          <ac:picMkLst>
            <pc:docMk/>
            <pc:sldMk cId="1291097399" sldId="1610"/>
            <ac:picMk id="11" creationId="{B1AF7A6C-A6D8-67A1-885A-12C7CDB88944}"/>
          </ac:picMkLst>
        </pc:picChg>
        <pc:picChg chg="del">
          <ac:chgData name="Paul Woodward" userId="afca6096-33c4-4076-b066-b130de02360d" providerId="ADAL" clId="{FAB0F24B-0B2F-495F-9CCA-0104D59FFC12}" dt="2024-06-03T10:44:37.765" v="7579" actId="478"/>
          <ac:picMkLst>
            <pc:docMk/>
            <pc:sldMk cId="1291097399" sldId="1610"/>
            <ac:picMk id="12" creationId="{51FA281F-D213-04BF-7FF0-4AEFA9FEDD6D}"/>
          </ac:picMkLst>
        </pc:picChg>
        <pc:picChg chg="add mod">
          <ac:chgData name="Paul Woodward" userId="afca6096-33c4-4076-b066-b130de02360d" providerId="ADAL" clId="{FAB0F24B-0B2F-495F-9CCA-0104D59FFC12}" dt="2024-06-03T10:46:18.503" v="7812" actId="1076"/>
          <ac:picMkLst>
            <pc:docMk/>
            <pc:sldMk cId="1291097399" sldId="1610"/>
            <ac:picMk id="14" creationId="{E54852B8-F0DC-7227-E17A-8D973A759D41}"/>
          </ac:picMkLst>
        </pc:picChg>
        <pc:picChg chg="add mod">
          <ac:chgData name="Paul Woodward" userId="afca6096-33c4-4076-b066-b130de02360d" providerId="ADAL" clId="{FAB0F24B-0B2F-495F-9CCA-0104D59FFC12}" dt="2024-06-03T10:46:16.977" v="7811" actId="1076"/>
          <ac:picMkLst>
            <pc:docMk/>
            <pc:sldMk cId="1291097399" sldId="1610"/>
            <ac:picMk id="15" creationId="{95F3C904-F60A-28F6-DABE-6A514495E2D4}"/>
          </ac:picMkLst>
        </pc:picChg>
        <pc:picChg chg="add mod">
          <ac:chgData name="Paul Woodward" userId="afca6096-33c4-4076-b066-b130de02360d" providerId="ADAL" clId="{FAB0F24B-0B2F-495F-9CCA-0104D59FFC12}" dt="2024-06-03T10:47:29.851" v="7905" actId="1076"/>
          <ac:picMkLst>
            <pc:docMk/>
            <pc:sldMk cId="1291097399" sldId="1610"/>
            <ac:picMk id="16" creationId="{57E02E36-6A00-3F38-570B-D47518A49AC0}"/>
          </ac:picMkLst>
        </pc:picChg>
      </pc:sldChg>
      <pc:sldChg chg="addSp delSp modSp add mod">
        <pc:chgData name="Paul Woodward" userId="afca6096-33c4-4076-b066-b130de02360d" providerId="ADAL" clId="{FAB0F24B-0B2F-495F-9CCA-0104D59FFC12}" dt="2024-06-03T10:57:16.244" v="8538" actId="1076"/>
        <pc:sldMkLst>
          <pc:docMk/>
          <pc:sldMk cId="2246593497" sldId="1611"/>
        </pc:sldMkLst>
        <pc:spChg chg="mod">
          <ac:chgData name="Paul Woodward" userId="afca6096-33c4-4076-b066-b130de02360d" providerId="ADAL" clId="{FAB0F24B-0B2F-495F-9CCA-0104D59FFC12}" dt="2024-06-03T10:56:11.361" v="8335" actId="14100"/>
          <ac:spMkLst>
            <pc:docMk/>
            <pc:sldMk cId="2246593497" sldId="1611"/>
            <ac:spMk id="3" creationId="{5FC42C60-B951-E049-D5C4-FE7B287E34C8}"/>
          </ac:spMkLst>
        </pc:spChg>
        <pc:spChg chg="mod">
          <ac:chgData name="Paul Woodward" userId="afca6096-33c4-4076-b066-b130de02360d" providerId="ADAL" clId="{FAB0F24B-0B2F-495F-9CCA-0104D59FFC12}" dt="2024-06-03T10:50:33.937" v="8199"/>
          <ac:spMkLst>
            <pc:docMk/>
            <pc:sldMk cId="2246593497" sldId="1611"/>
            <ac:spMk id="8" creationId="{5C75C0B7-44D3-CAED-C1B9-928BB291EE3F}"/>
          </ac:spMkLst>
        </pc:spChg>
        <pc:spChg chg="add mod">
          <ac:chgData name="Paul Woodward" userId="afca6096-33c4-4076-b066-b130de02360d" providerId="ADAL" clId="{FAB0F24B-0B2F-495F-9CCA-0104D59FFC12}" dt="2024-06-03T10:49:33.455" v="8175" actId="164"/>
          <ac:spMkLst>
            <pc:docMk/>
            <pc:sldMk cId="2246593497" sldId="1611"/>
            <ac:spMk id="15" creationId="{80686808-202A-FBE5-12BC-6F97728BA69E}"/>
          </ac:spMkLst>
        </pc:spChg>
        <pc:spChg chg="add mod">
          <ac:chgData name="Paul Woodward" userId="afca6096-33c4-4076-b066-b130de02360d" providerId="ADAL" clId="{FAB0F24B-0B2F-495F-9CCA-0104D59FFC12}" dt="2024-06-03T10:57:16.244" v="8538" actId="1076"/>
          <ac:spMkLst>
            <pc:docMk/>
            <pc:sldMk cId="2246593497" sldId="1611"/>
            <ac:spMk id="17" creationId="{230B243C-5864-81FD-9C5F-F43AAC360DB9}"/>
          </ac:spMkLst>
        </pc:spChg>
        <pc:grpChg chg="add mod">
          <ac:chgData name="Paul Woodward" userId="afca6096-33c4-4076-b066-b130de02360d" providerId="ADAL" clId="{FAB0F24B-0B2F-495F-9CCA-0104D59FFC12}" dt="2024-06-03T10:49:35.615" v="8176" actId="1076"/>
          <ac:grpSpMkLst>
            <pc:docMk/>
            <pc:sldMk cId="2246593497" sldId="1611"/>
            <ac:grpSpMk id="16" creationId="{5905E33A-F764-B0C6-2237-D11CD803D987}"/>
          </ac:grpSpMkLst>
        </pc:grpChg>
        <pc:picChg chg="del">
          <ac:chgData name="Paul Woodward" userId="afca6096-33c4-4076-b066-b130de02360d" providerId="ADAL" clId="{FAB0F24B-0B2F-495F-9CCA-0104D59FFC12}" dt="2024-06-03T10:47:35.966" v="7907" actId="478"/>
          <ac:picMkLst>
            <pc:docMk/>
            <pc:sldMk cId="2246593497" sldId="1611"/>
            <ac:picMk id="5" creationId="{DF317CE5-BE50-5290-9DFB-62BE10C1E3B3}"/>
          </ac:picMkLst>
        </pc:picChg>
        <pc:picChg chg="del">
          <ac:chgData name="Paul Woodward" userId="afca6096-33c4-4076-b066-b130de02360d" providerId="ADAL" clId="{FAB0F24B-0B2F-495F-9CCA-0104D59FFC12}" dt="2024-06-03T09:29:51.827" v="263" actId="478"/>
          <ac:picMkLst>
            <pc:docMk/>
            <pc:sldMk cId="2246593497" sldId="1611"/>
            <ac:picMk id="10" creationId="{8339D19B-3645-3515-761D-DA2F89CD39E6}"/>
          </ac:picMkLst>
        </pc:picChg>
        <pc:picChg chg="add mod">
          <ac:chgData name="Paul Woodward" userId="afca6096-33c4-4076-b066-b130de02360d" providerId="ADAL" clId="{FAB0F24B-0B2F-495F-9CCA-0104D59FFC12}" dt="2024-06-03T10:48:49.759" v="8161" actId="1076"/>
          <ac:picMkLst>
            <pc:docMk/>
            <pc:sldMk cId="2246593497" sldId="1611"/>
            <ac:picMk id="11" creationId="{F89D445E-E891-5604-B6BD-98BF4234319B}"/>
          </ac:picMkLst>
        </pc:picChg>
        <pc:picChg chg="del">
          <ac:chgData name="Paul Woodward" userId="afca6096-33c4-4076-b066-b130de02360d" providerId="ADAL" clId="{FAB0F24B-0B2F-495F-9CCA-0104D59FFC12}" dt="2024-06-03T10:47:37.049" v="7908" actId="478"/>
          <ac:picMkLst>
            <pc:docMk/>
            <pc:sldMk cId="2246593497" sldId="1611"/>
            <ac:picMk id="12" creationId="{51FA281F-D213-04BF-7FF0-4AEFA9FEDD6D}"/>
          </ac:picMkLst>
        </pc:picChg>
        <pc:picChg chg="add mod">
          <ac:chgData name="Paul Woodward" userId="afca6096-33c4-4076-b066-b130de02360d" providerId="ADAL" clId="{FAB0F24B-0B2F-495F-9CCA-0104D59FFC12}" dt="2024-06-03T10:49:33.455" v="8175" actId="164"/>
          <ac:picMkLst>
            <pc:docMk/>
            <pc:sldMk cId="2246593497" sldId="1611"/>
            <ac:picMk id="13" creationId="{5917302A-D964-5934-D996-24090EE1BEE1}"/>
          </ac:picMkLst>
        </pc:picChg>
        <pc:picChg chg="del">
          <ac:chgData name="Paul Woodward" userId="afca6096-33c4-4076-b066-b130de02360d" providerId="ADAL" clId="{FAB0F24B-0B2F-495F-9CCA-0104D59FFC12}" dt="2024-06-03T09:29:52.220" v="264" actId="478"/>
          <ac:picMkLst>
            <pc:docMk/>
            <pc:sldMk cId="2246593497" sldId="1611"/>
            <ac:picMk id="14" creationId="{E54852B8-F0DC-7227-E17A-8D973A759D41}"/>
          </ac:picMkLst>
        </pc:picChg>
      </pc:sldChg>
      <pc:sldChg chg="addSp delSp modSp add del mod ord">
        <pc:chgData name="Paul Woodward" userId="afca6096-33c4-4076-b066-b130de02360d" providerId="ADAL" clId="{FAB0F24B-0B2F-495F-9CCA-0104D59FFC12}" dt="2024-06-03T09:45:56.875" v="308" actId="2696"/>
        <pc:sldMkLst>
          <pc:docMk/>
          <pc:sldMk cId="12668998" sldId="1612"/>
        </pc:sldMkLst>
        <pc:spChg chg="del">
          <ac:chgData name="Paul Woodward" userId="afca6096-33c4-4076-b066-b130de02360d" providerId="ADAL" clId="{FAB0F24B-0B2F-495F-9CCA-0104D59FFC12}" dt="2024-06-03T09:41:22.163" v="271" actId="478"/>
          <ac:spMkLst>
            <pc:docMk/>
            <pc:sldMk cId="12668998" sldId="1612"/>
            <ac:spMk id="3" creationId="{5FC42C60-B951-E049-D5C4-FE7B287E34C8}"/>
          </ac:spMkLst>
        </pc:spChg>
        <pc:spChg chg="add mod">
          <ac:chgData name="Paul Woodward" userId="afca6096-33c4-4076-b066-b130de02360d" providerId="ADAL" clId="{FAB0F24B-0B2F-495F-9CCA-0104D59FFC12}" dt="2024-06-03T09:42:13.091" v="288" actId="1076"/>
          <ac:spMkLst>
            <pc:docMk/>
            <pc:sldMk cId="12668998" sldId="1612"/>
            <ac:spMk id="4" creationId="{47AFF4AF-389D-4119-BE6C-B090FB926B08}"/>
          </ac:spMkLst>
        </pc:spChg>
        <pc:picChg chg="del">
          <ac:chgData name="Paul Woodward" userId="afca6096-33c4-4076-b066-b130de02360d" providerId="ADAL" clId="{FAB0F24B-0B2F-495F-9CCA-0104D59FFC12}" dt="2024-06-03T09:41:59.750" v="286" actId="478"/>
          <ac:picMkLst>
            <pc:docMk/>
            <pc:sldMk cId="12668998" sldId="1612"/>
            <ac:picMk id="9" creationId="{2FFB3643-1EC6-D70B-527A-DF612E9265BF}"/>
          </ac:picMkLst>
        </pc:picChg>
        <pc:picChg chg="add mod">
          <ac:chgData name="Paul Woodward" userId="afca6096-33c4-4076-b066-b130de02360d" providerId="ADAL" clId="{FAB0F24B-0B2F-495F-9CCA-0104D59FFC12}" dt="2024-06-03T09:42:04.937" v="287" actId="1076"/>
          <ac:picMkLst>
            <pc:docMk/>
            <pc:sldMk cId="12668998" sldId="1612"/>
            <ac:picMk id="10" creationId="{BB96E0B7-809D-46E9-BFE5-5762A652648D}"/>
          </ac:picMkLst>
        </pc:picChg>
      </pc:sldChg>
      <pc:sldChg chg="delSp modSp add del mod">
        <pc:chgData name="Paul Woodward" userId="afca6096-33c4-4076-b066-b130de02360d" providerId="ADAL" clId="{FAB0F24B-0B2F-495F-9CCA-0104D59FFC12}" dt="2024-06-03T10:07:34.855" v="3551" actId="2696"/>
        <pc:sldMkLst>
          <pc:docMk/>
          <pc:sldMk cId="141442345" sldId="1612"/>
        </pc:sldMkLst>
        <pc:picChg chg="del">
          <ac:chgData name="Paul Woodward" userId="afca6096-33c4-4076-b066-b130de02360d" providerId="ADAL" clId="{FAB0F24B-0B2F-495F-9CCA-0104D59FFC12}" dt="2024-06-03T10:02:56.817" v="2704" actId="478"/>
          <ac:picMkLst>
            <pc:docMk/>
            <pc:sldMk cId="141442345" sldId="1612"/>
            <ac:picMk id="11" creationId="{4C647F0D-CE9B-324B-3E01-907566992C4A}"/>
          </ac:picMkLst>
        </pc:picChg>
        <pc:picChg chg="del">
          <ac:chgData name="Paul Woodward" userId="afca6096-33c4-4076-b066-b130de02360d" providerId="ADAL" clId="{FAB0F24B-0B2F-495F-9CCA-0104D59FFC12}" dt="2024-06-03T10:02:57.657" v="2705" actId="478"/>
          <ac:picMkLst>
            <pc:docMk/>
            <pc:sldMk cId="141442345" sldId="1612"/>
            <ac:picMk id="13" creationId="{1ACB54E2-242A-A8C1-DB05-86B2590D67D9}"/>
          </ac:picMkLst>
        </pc:picChg>
        <pc:picChg chg="del mod">
          <ac:chgData name="Paul Woodward" userId="afca6096-33c4-4076-b066-b130de02360d" providerId="ADAL" clId="{FAB0F24B-0B2F-495F-9CCA-0104D59FFC12}" dt="2024-06-03T10:02:52.391" v="2702" actId="478"/>
          <ac:picMkLst>
            <pc:docMk/>
            <pc:sldMk cId="141442345" sldId="1612"/>
            <ac:picMk id="16" creationId="{56690FC1-B61C-D835-0537-14E32D655233}"/>
          </ac:picMkLst>
        </pc:picChg>
        <pc:picChg chg="del">
          <ac:chgData name="Paul Woodward" userId="afca6096-33c4-4076-b066-b130de02360d" providerId="ADAL" clId="{FAB0F24B-0B2F-495F-9CCA-0104D59FFC12}" dt="2024-06-03T10:02:53.337" v="2703" actId="478"/>
          <ac:picMkLst>
            <pc:docMk/>
            <pc:sldMk cId="141442345" sldId="1612"/>
            <ac:picMk id="18" creationId="{03534509-D895-77E1-1602-34D8D5D59317}"/>
          </ac:picMkLst>
        </pc:picChg>
      </pc:sldChg>
      <pc:sldChg chg="addSp delSp modSp add mod">
        <pc:chgData name="Paul Woodward" userId="afca6096-33c4-4076-b066-b130de02360d" providerId="ADAL" clId="{FAB0F24B-0B2F-495F-9CCA-0104D59FFC12}" dt="2024-06-03T10:07:11.620" v="3544" actId="27636"/>
        <pc:sldMkLst>
          <pc:docMk/>
          <pc:sldMk cId="3424728559" sldId="1613"/>
        </pc:sldMkLst>
        <pc:spChg chg="mod">
          <ac:chgData name="Paul Woodward" userId="afca6096-33c4-4076-b066-b130de02360d" providerId="ADAL" clId="{FAB0F24B-0B2F-495F-9CCA-0104D59FFC12}" dt="2024-06-03T10:07:11.620" v="3544" actId="27636"/>
          <ac:spMkLst>
            <pc:docMk/>
            <pc:sldMk cId="3424728559" sldId="1613"/>
            <ac:spMk id="3" creationId="{5FC42C60-B951-E049-D5C4-FE7B287E34C8}"/>
          </ac:spMkLst>
        </pc:spChg>
        <pc:spChg chg="mod">
          <ac:chgData name="Paul Woodward" userId="afca6096-33c4-4076-b066-b130de02360d" providerId="ADAL" clId="{FAB0F24B-0B2F-495F-9CCA-0104D59FFC12}" dt="2024-06-03T10:04:02.865" v="2800" actId="20577"/>
          <ac:spMkLst>
            <pc:docMk/>
            <pc:sldMk cId="3424728559" sldId="1613"/>
            <ac:spMk id="8" creationId="{5C75C0B7-44D3-CAED-C1B9-928BB291EE3F}"/>
          </ac:spMkLst>
        </pc:spChg>
        <pc:picChg chg="add mod ord">
          <ac:chgData name="Paul Woodward" userId="afca6096-33c4-4076-b066-b130de02360d" providerId="ADAL" clId="{FAB0F24B-0B2F-495F-9CCA-0104D59FFC12}" dt="2024-06-03T10:04:19.962" v="2809" actId="1076"/>
          <ac:picMkLst>
            <pc:docMk/>
            <pc:sldMk cId="3424728559" sldId="1613"/>
            <ac:picMk id="2" creationId="{D4D7CEE5-7874-79C3-C3A3-077D4234DC8B}"/>
          </ac:picMkLst>
        </pc:picChg>
        <pc:picChg chg="del">
          <ac:chgData name="Paul Woodward" userId="afca6096-33c4-4076-b066-b130de02360d" providerId="ADAL" clId="{FAB0F24B-0B2F-495F-9CCA-0104D59FFC12}" dt="2024-06-03T10:04:04.753" v="2801" actId="478"/>
          <ac:picMkLst>
            <pc:docMk/>
            <pc:sldMk cId="3424728559" sldId="1613"/>
            <ac:picMk id="13" creationId="{8D4509CD-F833-3E85-3FF8-3A74449CD236}"/>
          </ac:picMkLst>
        </pc:picChg>
      </pc:sldChg>
      <pc:sldChg chg="modSp add del mod">
        <pc:chgData name="Paul Woodward" userId="afca6096-33c4-4076-b066-b130de02360d" providerId="ADAL" clId="{FAB0F24B-0B2F-495F-9CCA-0104D59FFC12}" dt="2024-06-03T10:22:13.852" v="4918" actId="2696"/>
        <pc:sldMkLst>
          <pc:docMk/>
          <pc:sldMk cId="3537909644" sldId="1614"/>
        </pc:sldMkLst>
        <pc:picChg chg="mod">
          <ac:chgData name="Paul Woodward" userId="afca6096-33c4-4076-b066-b130de02360d" providerId="ADAL" clId="{FAB0F24B-0B2F-495F-9CCA-0104D59FFC12}" dt="2024-06-03T10:22:11.773" v="4917" actId="1076"/>
          <ac:picMkLst>
            <pc:docMk/>
            <pc:sldMk cId="3537909644" sldId="1614"/>
            <ac:picMk id="5" creationId="{4B5900CA-5D4D-E50A-F109-F732D268BD1D}"/>
          </ac:picMkLst>
        </pc:picChg>
        <pc:picChg chg="mod">
          <ac:chgData name="Paul Woodward" userId="afca6096-33c4-4076-b066-b130de02360d" providerId="ADAL" clId="{FAB0F24B-0B2F-495F-9CCA-0104D59FFC12}" dt="2024-06-03T10:22:10.772" v="4916" actId="1076"/>
          <ac:picMkLst>
            <pc:docMk/>
            <pc:sldMk cId="3537909644" sldId="1614"/>
            <ac:picMk id="12" creationId="{594E76C6-49F4-3085-6951-B04767285550}"/>
          </ac:picMkLst>
        </pc:picChg>
      </pc:sldChg>
      <pc:sldChg chg="del">
        <pc:chgData name="Paul Woodward" userId="afca6096-33c4-4076-b066-b130de02360d" providerId="ADAL" clId="{FAB0F24B-0B2F-495F-9CCA-0104D59FFC12}" dt="2024-06-03T08:23:54.603" v="23" actId="2696"/>
        <pc:sldMkLst>
          <pc:docMk/>
          <pc:sldMk cId="1769439513" sldId="1710"/>
        </pc:sldMkLst>
      </pc:sldChg>
      <pc:sldChg chg="del">
        <pc:chgData name="Paul Woodward" userId="afca6096-33c4-4076-b066-b130de02360d" providerId="ADAL" clId="{FAB0F24B-0B2F-495F-9CCA-0104D59FFC12}" dt="2024-06-03T08:23:54.603" v="23" actId="2696"/>
        <pc:sldMkLst>
          <pc:docMk/>
          <pc:sldMk cId="957651053" sldId="171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t>9/5/2024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t>‹#›</a:t>
            </a:fld>
            <a:endParaRPr lang="en-US" dirty="0"/>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Lucida Grande"/>
        <a:ea typeface="Lucida Grande"/>
        <a:cs typeface="Lucida Grande"/>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17375485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024591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04691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142582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74159756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Matters</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25778861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Matters</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803213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2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Tree>
    <p:extLst>
      <p:ext uri="{BB962C8B-B14F-4D97-AF65-F5344CB8AC3E}">
        <p14:creationId xmlns:p14="http://schemas.microsoft.com/office/powerpoint/2010/main" val="227572471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2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hasCustomPrompt="1"/>
          </p:nvPr>
        </p:nvSpPr>
        <p:spPr/>
        <p:txBody>
          <a:bodyPr/>
          <a:lstStyle>
            <a:lvl1pPr>
              <a:defRPr sz="4400"/>
            </a:lvl1pPr>
          </a:lstStyle>
          <a:p>
            <a:r>
              <a:rPr lang="en-US" dirty="0"/>
              <a:t>CLICK TO EDIT</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29240930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2280585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Matters</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79184976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89683241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80912978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2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Matters</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404092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160284978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_Title &amp; Subtitle">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lIns="47896" tIns="23948" rIns="47896" bIns="23948"/>
          <a:lstStyle>
            <a:lvl1pPr>
              <a:defRPr>
                <a:latin typeface="Helvetica Neue Thin"/>
                <a:ea typeface="Helvetica Neue Thin"/>
                <a:cs typeface="Helvetica Neue Thin"/>
                <a:sym typeface="Helvetica Neue Thin"/>
              </a:defRPr>
            </a:lvl1pPr>
          </a:lstStyle>
          <a:p>
            <a:fld id="{86CB4B4D-7CA3-9044-876B-883B54F8677D}" type="slidenum">
              <a:rPr lang="en-GB" smtClean="0"/>
              <a:t>‹#›</a:t>
            </a:fld>
            <a:endParaRPr lang="en-GB" dirty="0"/>
          </a:p>
        </p:txBody>
      </p:sp>
      <p:sp>
        <p:nvSpPr>
          <p:cNvPr id="8" name="Content Placeholder 2">
            <a:extLst>
              <a:ext uri="{FF2B5EF4-FFF2-40B4-BE49-F238E27FC236}">
                <a16:creationId xmlns:a16="http://schemas.microsoft.com/office/drawing/2014/main" id="{8C62D87A-5279-47E7-A696-4E0DFC7572CF}"/>
              </a:ext>
            </a:extLst>
          </p:cNvPr>
          <p:cNvSpPr>
            <a:spLocks noGrp="1"/>
          </p:cNvSpPr>
          <p:nvPr>
            <p:ph idx="1"/>
          </p:nvPr>
        </p:nvSpPr>
        <p:spPr>
          <a:xfrm>
            <a:off x="609600" y="1434662"/>
            <a:ext cx="10972800" cy="432151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Placeholder 1">
            <a:extLst>
              <a:ext uri="{FF2B5EF4-FFF2-40B4-BE49-F238E27FC236}">
                <a16:creationId xmlns:a16="http://schemas.microsoft.com/office/drawing/2014/main" id="{B6980CB8-C155-4197-B46B-48D1F77A6071}"/>
              </a:ext>
            </a:extLst>
          </p:cNvPr>
          <p:cNvSpPr txBox="1">
            <a:spLocks/>
          </p:cNvSpPr>
          <p:nvPr userDrawn="1"/>
        </p:nvSpPr>
        <p:spPr>
          <a:xfrm>
            <a:off x="609600" y="497840"/>
            <a:ext cx="10972800" cy="936822"/>
          </a:xfrm>
          <a:prstGeom prst="rect">
            <a:avLst/>
          </a:prstGeom>
        </p:spPr>
        <p:txBody>
          <a:bodyPr vert="horz" lIns="58949" tIns="29474" rIns="58949" bIns="29474" rtlCol="0" anchor="ctr">
            <a:normAutofit fontScale="85000" lnSpcReduction="20000"/>
          </a:bodyPr>
          <a:lstStyle>
            <a:lvl1pPr algn="l" defTabSz="685800" rtl="0" eaLnBrk="1" latinLnBrk="0" hangingPunct="1">
              <a:spcBef>
                <a:spcPct val="0"/>
              </a:spcBef>
              <a:buNone/>
              <a:defRPr sz="6600" b="1" kern="1200">
                <a:solidFill>
                  <a:srgbClr val="B0D235"/>
                </a:solidFill>
                <a:latin typeface="Cambria" panose="02040503050406030204" pitchFamily="18" charset="0"/>
                <a:ea typeface="+mj-ea"/>
                <a:cs typeface="Arial"/>
              </a:defRPr>
            </a:lvl1pPr>
          </a:lstStyle>
          <a:p>
            <a:endParaRPr lang="en-US" sz="8123" dirty="0"/>
          </a:p>
        </p:txBody>
      </p:sp>
      <p:sp>
        <p:nvSpPr>
          <p:cNvPr id="6" name="Title Placeholder 1">
            <a:extLst>
              <a:ext uri="{FF2B5EF4-FFF2-40B4-BE49-F238E27FC236}">
                <a16:creationId xmlns:a16="http://schemas.microsoft.com/office/drawing/2014/main" id="{05EAE3CF-9104-4330-AB78-00C9DF657536}"/>
              </a:ext>
            </a:extLst>
          </p:cNvPr>
          <p:cNvSpPr>
            <a:spLocks noGrp="1"/>
          </p:cNvSpPr>
          <p:nvPr>
            <p:ph type="title"/>
          </p:nvPr>
        </p:nvSpPr>
        <p:spPr>
          <a:xfrm>
            <a:off x="609600" y="332301"/>
            <a:ext cx="10972800" cy="936822"/>
          </a:xfrm>
          <a:prstGeom prst="rect">
            <a:avLst/>
          </a:prstGeom>
        </p:spPr>
        <p:txBody>
          <a:bodyPr vert="horz" lIns="47896" tIns="23948" rIns="47896" bIns="23948" rtlCol="0" anchor="ctr">
            <a:normAutofit/>
          </a:bodyPr>
          <a:lstStyle/>
          <a:p>
            <a:endParaRPr lang="en-US" dirty="0"/>
          </a:p>
        </p:txBody>
      </p:sp>
    </p:spTree>
    <p:extLst>
      <p:ext uri="{BB962C8B-B14F-4D97-AF65-F5344CB8AC3E}">
        <p14:creationId xmlns:p14="http://schemas.microsoft.com/office/powerpoint/2010/main" val="778724611"/>
      </p:ext>
    </p:extLst>
  </p:cSld>
  <p:clrMapOvr>
    <a:masterClrMapping/>
  </p:clrMapOvr>
  <p:transition spd="med"/>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3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521123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41395212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00237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2534749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6774862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073042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6271081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93432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165386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786298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0762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13320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6831844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9245631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194607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8941185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649729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4717902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9324365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64559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8560884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314322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696165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049524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0033085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2958763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727849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8683016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0043047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318784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96100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4430391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905902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9395508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8208748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1806232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53295342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7031303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7974086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6178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2291712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422756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7792897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6985508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172740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2241240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257253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4912030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9824980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2006583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4802640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550710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156995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913836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259085017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538916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matters</a:t>
            </a:r>
          </a:p>
        </p:txBody>
      </p:sp>
    </p:spTree>
    <p:extLst>
      <p:ext uri="{BB962C8B-B14F-4D97-AF65-F5344CB8AC3E}">
        <p14:creationId xmlns:p14="http://schemas.microsoft.com/office/powerpoint/2010/main" val="20479275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matters</a:t>
            </a:r>
          </a:p>
        </p:txBody>
      </p:sp>
    </p:spTree>
    <p:extLst>
      <p:ext uri="{BB962C8B-B14F-4D97-AF65-F5344CB8AC3E}">
        <p14:creationId xmlns:p14="http://schemas.microsoft.com/office/powerpoint/2010/main" val="377654711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matters</a:t>
            </a:r>
          </a:p>
        </p:txBody>
      </p:sp>
    </p:spTree>
    <p:extLst>
      <p:ext uri="{BB962C8B-B14F-4D97-AF65-F5344CB8AC3E}">
        <p14:creationId xmlns:p14="http://schemas.microsoft.com/office/powerpoint/2010/main" val="367857760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05791949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883501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7789940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3035170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36784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53897256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04832620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7313" cy="1047918"/>
          </a:xfrm>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6877206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478759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26256134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39154340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849023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93792432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4182317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41086" cy="1047918"/>
          </a:xfrm>
        </p:spPr>
        <p:txBody>
          <a:bodyPr/>
          <a:lstStyle>
            <a:lvl1pPr>
              <a:lnSpc>
                <a:spcPct val="100000"/>
              </a:lnSpc>
              <a:defRPr sz="4400" cap="all" baseline="0">
                <a:solidFill>
                  <a:schemeClr val="tx2"/>
                </a:solidFill>
              </a:defRPr>
            </a:lvl1pPr>
          </a:lstStyle>
          <a:p>
            <a:r>
              <a:rPr lang="en-US" dirty="0"/>
              <a:t>Click to edit Master title style</a:t>
            </a:r>
            <a:endParaRPr lang="en-GB" dirty="0"/>
          </a:p>
        </p:txBody>
      </p:sp>
    </p:spTree>
    <p:extLst>
      <p:ext uri="{BB962C8B-B14F-4D97-AF65-F5344CB8AC3E}">
        <p14:creationId xmlns:p14="http://schemas.microsoft.com/office/powerpoint/2010/main" val="58404228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756071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34271823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8179833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67440214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67045689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7659336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5928252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3415950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405255017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72339370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35400777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hasCustomPrompt="1"/>
          </p:nvPr>
        </p:nvSpPr>
        <p:spPr/>
        <p:txBody>
          <a:bodyPr/>
          <a:lstStyle>
            <a:lvl1pPr>
              <a:defRPr sz="4400" cap="all" baseline="0">
                <a:solidFill>
                  <a:srgbClr val="0A303F"/>
                </a:solidFill>
              </a:defRPr>
            </a:lvl1pPr>
          </a:lstStyle>
          <a:p>
            <a:r>
              <a:rPr lang="en-US" dirty="0"/>
              <a:t>CLICK TO EDIT</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4028829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67129012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hasCustomPrompt="1"/>
          </p:nvPr>
        </p:nvSpPr>
        <p:spPr/>
        <p:txBody>
          <a:bodyPr/>
          <a:lstStyle>
            <a:lvl1pPr>
              <a:defRPr sz="4400" cap="all" baseline="0">
                <a:solidFill>
                  <a:srgbClr val="0A303F"/>
                </a:solidFill>
              </a:defRPr>
            </a:lvl1pPr>
          </a:lstStyle>
          <a:p>
            <a:r>
              <a:rPr lang="en-US" dirty="0"/>
              <a:t>CLICK TO EDIT</a:t>
            </a:r>
            <a:endParaRPr lang="en-GB" dirty="0"/>
          </a:p>
        </p:txBody>
      </p:sp>
    </p:spTree>
    <p:extLst>
      <p:ext uri="{BB962C8B-B14F-4D97-AF65-F5344CB8AC3E}">
        <p14:creationId xmlns:p14="http://schemas.microsoft.com/office/powerpoint/2010/main" val="161668875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9896921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388587781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16619229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87871366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75347035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90076834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2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90229426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46641191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054886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1.xml"/><Relationship Id="rId18" Type="http://schemas.openxmlformats.org/officeDocument/2006/relationships/slideLayout" Target="../slideLayouts/slideLayout66.xml"/><Relationship Id="rId26" Type="http://schemas.openxmlformats.org/officeDocument/2006/relationships/slideLayout" Target="../slideLayouts/slideLayout74.xml"/><Relationship Id="rId39" Type="http://schemas.openxmlformats.org/officeDocument/2006/relationships/slideLayout" Target="../slideLayouts/slideLayout87.xml"/><Relationship Id="rId21" Type="http://schemas.openxmlformats.org/officeDocument/2006/relationships/slideLayout" Target="../slideLayouts/slideLayout69.xml"/><Relationship Id="rId34" Type="http://schemas.openxmlformats.org/officeDocument/2006/relationships/slideLayout" Target="../slideLayouts/slideLayout82.xml"/><Relationship Id="rId42" Type="http://schemas.openxmlformats.org/officeDocument/2006/relationships/slideLayout" Target="../slideLayouts/slideLayout90.xml"/><Relationship Id="rId47" Type="http://schemas.openxmlformats.org/officeDocument/2006/relationships/slideLayout" Target="../slideLayouts/slideLayout95.xml"/><Relationship Id="rId50" Type="http://schemas.openxmlformats.org/officeDocument/2006/relationships/slideLayout" Target="../slideLayouts/slideLayout98.xml"/><Relationship Id="rId55" Type="http://schemas.openxmlformats.org/officeDocument/2006/relationships/slideLayout" Target="../slideLayouts/slideLayout103.xml"/><Relationship Id="rId63" Type="http://schemas.openxmlformats.org/officeDocument/2006/relationships/slideLayout" Target="../slideLayouts/slideLayout111.xml"/><Relationship Id="rId7" Type="http://schemas.openxmlformats.org/officeDocument/2006/relationships/slideLayout" Target="../slideLayouts/slideLayout5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9" Type="http://schemas.openxmlformats.org/officeDocument/2006/relationships/slideLayout" Target="../slideLayouts/slideLayout77.xml"/><Relationship Id="rId11" Type="http://schemas.openxmlformats.org/officeDocument/2006/relationships/slideLayout" Target="../slideLayouts/slideLayout59.xml"/><Relationship Id="rId24" Type="http://schemas.openxmlformats.org/officeDocument/2006/relationships/slideLayout" Target="../slideLayouts/slideLayout72.xml"/><Relationship Id="rId32" Type="http://schemas.openxmlformats.org/officeDocument/2006/relationships/slideLayout" Target="../slideLayouts/slideLayout80.xml"/><Relationship Id="rId37" Type="http://schemas.openxmlformats.org/officeDocument/2006/relationships/slideLayout" Target="../slideLayouts/slideLayout85.xml"/><Relationship Id="rId40" Type="http://schemas.openxmlformats.org/officeDocument/2006/relationships/slideLayout" Target="../slideLayouts/slideLayout88.xml"/><Relationship Id="rId45" Type="http://schemas.openxmlformats.org/officeDocument/2006/relationships/slideLayout" Target="../slideLayouts/slideLayout93.xml"/><Relationship Id="rId53" Type="http://schemas.openxmlformats.org/officeDocument/2006/relationships/slideLayout" Target="../slideLayouts/slideLayout101.xml"/><Relationship Id="rId58" Type="http://schemas.openxmlformats.org/officeDocument/2006/relationships/slideLayout" Target="../slideLayouts/slideLayout106.xml"/><Relationship Id="rId5" Type="http://schemas.openxmlformats.org/officeDocument/2006/relationships/slideLayout" Target="../slideLayouts/slideLayout53.xml"/><Relationship Id="rId61" Type="http://schemas.openxmlformats.org/officeDocument/2006/relationships/slideLayout" Target="../slideLayouts/slideLayout109.xml"/><Relationship Id="rId19" Type="http://schemas.openxmlformats.org/officeDocument/2006/relationships/slideLayout" Target="../slideLayouts/slideLayout67.xml"/><Relationship Id="rId14" Type="http://schemas.openxmlformats.org/officeDocument/2006/relationships/slideLayout" Target="../slideLayouts/slideLayout62.xml"/><Relationship Id="rId22" Type="http://schemas.openxmlformats.org/officeDocument/2006/relationships/slideLayout" Target="../slideLayouts/slideLayout70.xml"/><Relationship Id="rId27" Type="http://schemas.openxmlformats.org/officeDocument/2006/relationships/slideLayout" Target="../slideLayouts/slideLayout75.xml"/><Relationship Id="rId30" Type="http://schemas.openxmlformats.org/officeDocument/2006/relationships/slideLayout" Target="../slideLayouts/slideLayout78.xml"/><Relationship Id="rId35" Type="http://schemas.openxmlformats.org/officeDocument/2006/relationships/slideLayout" Target="../slideLayouts/slideLayout83.xml"/><Relationship Id="rId43" Type="http://schemas.openxmlformats.org/officeDocument/2006/relationships/slideLayout" Target="../slideLayouts/slideLayout91.xml"/><Relationship Id="rId48" Type="http://schemas.openxmlformats.org/officeDocument/2006/relationships/slideLayout" Target="../slideLayouts/slideLayout96.xml"/><Relationship Id="rId56" Type="http://schemas.openxmlformats.org/officeDocument/2006/relationships/slideLayout" Target="../slideLayouts/slideLayout104.xml"/><Relationship Id="rId64" Type="http://schemas.openxmlformats.org/officeDocument/2006/relationships/theme" Target="../theme/theme2.xml"/><Relationship Id="rId8" Type="http://schemas.openxmlformats.org/officeDocument/2006/relationships/slideLayout" Target="../slideLayouts/slideLayout56.xml"/><Relationship Id="rId51" Type="http://schemas.openxmlformats.org/officeDocument/2006/relationships/slideLayout" Target="../slideLayouts/slideLayout99.xml"/><Relationship Id="rId3" Type="http://schemas.openxmlformats.org/officeDocument/2006/relationships/slideLayout" Target="../slideLayouts/slideLayout51.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5" Type="http://schemas.openxmlformats.org/officeDocument/2006/relationships/slideLayout" Target="../slideLayouts/slideLayout73.xml"/><Relationship Id="rId33" Type="http://schemas.openxmlformats.org/officeDocument/2006/relationships/slideLayout" Target="../slideLayouts/slideLayout81.xml"/><Relationship Id="rId38" Type="http://schemas.openxmlformats.org/officeDocument/2006/relationships/slideLayout" Target="../slideLayouts/slideLayout86.xml"/><Relationship Id="rId46" Type="http://schemas.openxmlformats.org/officeDocument/2006/relationships/slideLayout" Target="../slideLayouts/slideLayout94.xml"/><Relationship Id="rId59" Type="http://schemas.openxmlformats.org/officeDocument/2006/relationships/slideLayout" Target="../slideLayouts/slideLayout107.xml"/><Relationship Id="rId20" Type="http://schemas.openxmlformats.org/officeDocument/2006/relationships/slideLayout" Target="../slideLayouts/slideLayout68.xml"/><Relationship Id="rId41" Type="http://schemas.openxmlformats.org/officeDocument/2006/relationships/slideLayout" Target="../slideLayouts/slideLayout89.xml"/><Relationship Id="rId54" Type="http://schemas.openxmlformats.org/officeDocument/2006/relationships/slideLayout" Target="../slideLayouts/slideLayout102.xml"/><Relationship Id="rId62" Type="http://schemas.openxmlformats.org/officeDocument/2006/relationships/slideLayout" Target="../slideLayouts/slideLayout11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5" Type="http://schemas.openxmlformats.org/officeDocument/2006/relationships/slideLayout" Target="../slideLayouts/slideLayout63.xml"/><Relationship Id="rId23" Type="http://schemas.openxmlformats.org/officeDocument/2006/relationships/slideLayout" Target="../slideLayouts/slideLayout71.xml"/><Relationship Id="rId28" Type="http://schemas.openxmlformats.org/officeDocument/2006/relationships/slideLayout" Target="../slideLayouts/slideLayout76.xml"/><Relationship Id="rId36" Type="http://schemas.openxmlformats.org/officeDocument/2006/relationships/slideLayout" Target="../slideLayouts/slideLayout84.xml"/><Relationship Id="rId49" Type="http://schemas.openxmlformats.org/officeDocument/2006/relationships/slideLayout" Target="../slideLayouts/slideLayout97.xml"/><Relationship Id="rId57" Type="http://schemas.openxmlformats.org/officeDocument/2006/relationships/slideLayout" Target="../slideLayouts/slideLayout105.xml"/><Relationship Id="rId10" Type="http://schemas.openxmlformats.org/officeDocument/2006/relationships/slideLayout" Target="../slideLayouts/slideLayout58.xml"/><Relationship Id="rId31" Type="http://schemas.openxmlformats.org/officeDocument/2006/relationships/slideLayout" Target="../slideLayouts/slideLayout79.xml"/><Relationship Id="rId44" Type="http://schemas.openxmlformats.org/officeDocument/2006/relationships/slideLayout" Target="../slideLayouts/slideLayout92.xml"/><Relationship Id="rId52" Type="http://schemas.openxmlformats.org/officeDocument/2006/relationships/slideLayout" Target="../slideLayouts/slideLayout100.xml"/><Relationship Id="rId60" Type="http://schemas.openxmlformats.org/officeDocument/2006/relationships/slideLayout" Target="../slideLayouts/slideLayout10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 id="2147483706" r:id="rId26"/>
    <p:sldLayoutId id="2147483707" r:id="rId27"/>
    <p:sldLayoutId id="2147483708" r:id="rId28"/>
    <p:sldLayoutId id="2147483709" r:id="rId29"/>
    <p:sldLayoutId id="2147483711" r:id="rId30"/>
    <p:sldLayoutId id="2147483712" r:id="rId31"/>
    <p:sldLayoutId id="2147483713" r:id="rId32"/>
    <p:sldLayoutId id="2147483714" r:id="rId33"/>
    <p:sldLayoutId id="2147483715" r:id="rId34"/>
    <p:sldLayoutId id="2147483716" r:id="rId35"/>
    <p:sldLayoutId id="2147483717" r:id="rId36"/>
    <p:sldLayoutId id="2147483727" r:id="rId37"/>
    <p:sldLayoutId id="2147483729" r:id="rId38"/>
    <p:sldLayoutId id="2147483730" r:id="rId39"/>
    <p:sldLayoutId id="2147483731" r:id="rId40"/>
    <p:sldLayoutId id="2147483732" r:id="rId41"/>
    <p:sldLayoutId id="2147483733" r:id="rId42"/>
    <p:sldLayoutId id="2147483734" r:id="rId43"/>
    <p:sldLayoutId id="2147483735" r:id="rId44"/>
    <p:sldLayoutId id="2147483736" r:id="rId45"/>
    <p:sldLayoutId id="2147483737" r:id="rId46"/>
    <p:sldLayoutId id="2147483738" r:id="rId47"/>
    <p:sldLayoutId id="2147483739"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endParaRPr lang="en-GB" dirty="0"/>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US" dirty="0"/>
              <a:t>Because design and innovation matter</a:t>
            </a:r>
            <a:endParaRPr lang="en-GB" dirty="0"/>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3955028565"/>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 id="2147483757" r:id="rId17"/>
    <p:sldLayoutId id="2147483758" r:id="rId18"/>
    <p:sldLayoutId id="2147483759" r:id="rId19"/>
    <p:sldLayoutId id="2147483760" r:id="rId20"/>
    <p:sldLayoutId id="2147483761" r:id="rId21"/>
    <p:sldLayoutId id="2147483762" r:id="rId22"/>
    <p:sldLayoutId id="2147483763" r:id="rId23"/>
    <p:sldLayoutId id="2147483764" r:id="rId24"/>
    <p:sldLayoutId id="2147483765" r:id="rId25"/>
    <p:sldLayoutId id="2147483766" r:id="rId26"/>
    <p:sldLayoutId id="2147483767" r:id="rId27"/>
    <p:sldLayoutId id="2147483768" r:id="rId28"/>
    <p:sldLayoutId id="2147483769" r:id="rId29"/>
    <p:sldLayoutId id="2147483770" r:id="rId30"/>
    <p:sldLayoutId id="2147483771" r:id="rId31"/>
    <p:sldLayoutId id="2147483772" r:id="rId32"/>
    <p:sldLayoutId id="2147483773" r:id="rId33"/>
    <p:sldLayoutId id="2147483774" r:id="rId34"/>
    <p:sldLayoutId id="2147483775" r:id="rId35"/>
    <p:sldLayoutId id="2147483776" r:id="rId36"/>
    <p:sldLayoutId id="2147483777" r:id="rId37"/>
    <p:sldLayoutId id="2147483778" r:id="rId38"/>
    <p:sldLayoutId id="2147483779" r:id="rId39"/>
    <p:sldLayoutId id="2147483780" r:id="rId40"/>
    <p:sldLayoutId id="2147483781" r:id="rId41"/>
    <p:sldLayoutId id="2147483782" r:id="rId42"/>
    <p:sldLayoutId id="2147483783" r:id="rId43"/>
    <p:sldLayoutId id="2147483784" r:id="rId44"/>
    <p:sldLayoutId id="2147483785" r:id="rId45"/>
    <p:sldLayoutId id="2147483786" r:id="rId46"/>
    <p:sldLayoutId id="2147483787" r:id="rId47"/>
    <p:sldLayoutId id="2147483788" r:id="rId48"/>
    <p:sldLayoutId id="2147483789" r:id="rId49"/>
    <p:sldLayoutId id="2147483790" r:id="rId50"/>
    <p:sldLayoutId id="2147483791" r:id="rId51"/>
    <p:sldLayoutId id="2147483792" r:id="rId52"/>
    <p:sldLayoutId id="2147483793" r:id="rId53"/>
    <p:sldLayoutId id="2147483794" r:id="rId54"/>
    <p:sldLayoutId id="2147483795" r:id="rId55"/>
    <p:sldLayoutId id="2147483796" r:id="rId56"/>
    <p:sldLayoutId id="2147483797" r:id="rId57"/>
    <p:sldLayoutId id="2147483798" r:id="rId58"/>
    <p:sldLayoutId id="2147483799" r:id="rId59"/>
    <p:sldLayoutId id="2147483800" r:id="rId60"/>
    <p:sldLayoutId id="2147483801" r:id="rId61"/>
    <p:sldLayoutId id="2147483802" r:id="rId62"/>
    <p:sldLayoutId id="2147483803" r:id="rId63"/>
  </p:sldLayoutIdLst>
  <p:hf sldNum="0" hdr="0" dt="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55.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svg"/></Relationships>
</file>

<file path=ppt/slides/_rels/slide1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0.svg"/><Relationship Id="rId7" Type="http://schemas.openxmlformats.org/officeDocument/2006/relationships/image" Target="../media/image37.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11.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20.svg"/><Relationship Id="rId7" Type="http://schemas.openxmlformats.org/officeDocument/2006/relationships/image" Target="../media/image38.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16.png"/></Relationships>
</file>

<file path=ppt/slides/_rels/slide1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0.svg"/><Relationship Id="rId7" Type="http://schemas.openxmlformats.org/officeDocument/2006/relationships/image" Target="../media/image40.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16.png"/></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0.svg"/><Relationship Id="rId7" Type="http://schemas.openxmlformats.org/officeDocument/2006/relationships/image" Target="../media/image42.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20.svg"/><Relationship Id="rId7" Type="http://schemas.openxmlformats.org/officeDocument/2006/relationships/image" Target="../media/image43.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10" Type="http://schemas.openxmlformats.org/officeDocument/2006/relationships/image" Target="../media/image16.png"/><Relationship Id="rId4" Type="http://schemas.openxmlformats.org/officeDocument/2006/relationships/image" Target="../media/image21.png"/><Relationship Id="rId9" Type="http://schemas.openxmlformats.org/officeDocument/2006/relationships/image" Target="../media/image45.png"/></Relationships>
</file>

<file path=ppt/slides/_rels/slide1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0.svg"/><Relationship Id="rId7" Type="http://schemas.openxmlformats.org/officeDocument/2006/relationships/image" Target="../media/image46.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11" Type="http://schemas.openxmlformats.org/officeDocument/2006/relationships/image" Target="../media/image16.png"/><Relationship Id="rId5" Type="http://schemas.openxmlformats.org/officeDocument/2006/relationships/image" Target="../media/image22.svg"/><Relationship Id="rId10" Type="http://schemas.openxmlformats.org/officeDocument/2006/relationships/image" Target="../media/image49.png"/><Relationship Id="rId4" Type="http://schemas.openxmlformats.org/officeDocument/2006/relationships/image" Target="../media/image21.png"/><Relationship Id="rId9" Type="http://schemas.openxmlformats.org/officeDocument/2006/relationships/image" Target="../media/image48.png"/></Relationships>
</file>

<file path=ppt/slides/_rels/slide16.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20.svg"/><Relationship Id="rId7" Type="http://schemas.openxmlformats.org/officeDocument/2006/relationships/image" Target="../media/image50.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10" Type="http://schemas.openxmlformats.org/officeDocument/2006/relationships/image" Target="../media/image16.png"/><Relationship Id="rId4" Type="http://schemas.openxmlformats.org/officeDocument/2006/relationships/image" Target="../media/image21.png"/><Relationship Id="rId9" Type="http://schemas.openxmlformats.org/officeDocument/2006/relationships/image" Target="../media/image43.png"/></Relationships>
</file>

<file path=ppt/slides/_rels/slide17.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20.svg"/><Relationship Id="rId7" Type="http://schemas.openxmlformats.org/officeDocument/2006/relationships/image" Target="../media/image52.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16.png"/></Relationships>
</file>

<file path=ppt/slides/_rels/slide18.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20.svg"/><Relationship Id="rId7" Type="http://schemas.openxmlformats.org/officeDocument/2006/relationships/image" Target="../media/image54.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16.png"/></Relationships>
</file>

<file path=ppt/slides/_rels/slide1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0.svg"/><Relationship Id="rId7" Type="http://schemas.openxmlformats.org/officeDocument/2006/relationships/image" Target="../media/image56.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18.svg"/></Relationships>
</file>

<file path=ppt/slides/_rels/slide20.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image" Target="../media/image20.svg"/><Relationship Id="rId7" Type="http://schemas.openxmlformats.org/officeDocument/2006/relationships/image" Target="../media/image57.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10" Type="http://schemas.openxmlformats.org/officeDocument/2006/relationships/image" Target="../media/image16.png"/><Relationship Id="rId4" Type="http://schemas.openxmlformats.org/officeDocument/2006/relationships/image" Target="../media/image21.png"/><Relationship Id="rId9" Type="http://schemas.openxmlformats.org/officeDocument/2006/relationships/image" Target="../media/image45.png"/></Relationships>
</file>

<file path=ppt/slides/_rels/slide21.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20.svg"/><Relationship Id="rId7" Type="http://schemas.openxmlformats.org/officeDocument/2006/relationships/image" Target="../media/image14.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16.png"/></Relationships>
</file>

<file path=ppt/slides/_rels/slide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0.svg"/><Relationship Id="rId7" Type="http://schemas.openxmlformats.org/officeDocument/2006/relationships/image" Target="../media/image24.jpe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0.svg"/><Relationship Id="rId7" Type="http://schemas.openxmlformats.org/officeDocument/2006/relationships/image" Target="../media/image25.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26.png"/><Relationship Id="rId1" Type="http://schemas.openxmlformats.org/officeDocument/2006/relationships/slideLayout" Target="../slideLayouts/slideLayout23.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20.svg"/><Relationship Id="rId7" Type="http://schemas.openxmlformats.org/officeDocument/2006/relationships/image" Target="../media/image27.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0.svg"/><Relationship Id="rId7" Type="http://schemas.openxmlformats.org/officeDocument/2006/relationships/image" Target="../media/image29.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0.svg"/><Relationship Id="rId7" Type="http://schemas.openxmlformats.org/officeDocument/2006/relationships/image" Target="../media/image31.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10" Type="http://schemas.openxmlformats.org/officeDocument/2006/relationships/image" Target="../media/image16.png"/><Relationship Id="rId4" Type="http://schemas.openxmlformats.org/officeDocument/2006/relationships/image" Target="../media/image21.png"/><Relationship Id="rId9" Type="http://schemas.openxmlformats.org/officeDocument/2006/relationships/image" Target="../media/image33.png"/></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20.svg"/><Relationship Id="rId7" Type="http://schemas.openxmlformats.org/officeDocument/2006/relationships/image" Target="../media/image34.pn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10" Type="http://schemas.openxmlformats.org/officeDocument/2006/relationships/image" Target="../media/image16.png"/><Relationship Id="rId4" Type="http://schemas.openxmlformats.org/officeDocument/2006/relationships/image" Target="../media/image21.png"/><Relationship Id="rId9"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CFFCEC-B7C9-C7B3-138E-2C37F4F4E126}"/>
              </a:ext>
            </a:extLst>
          </p:cNvPr>
          <p:cNvSpPr>
            <a:spLocks noGrp="1"/>
          </p:cNvSpPr>
          <p:nvPr>
            <p:ph type="ctrTitle"/>
          </p:nvPr>
        </p:nvSpPr>
        <p:spPr>
          <a:xfrm>
            <a:off x="575998" y="1810327"/>
            <a:ext cx="6943597" cy="3574473"/>
          </a:xfrm>
        </p:spPr>
        <p:txBody>
          <a:bodyPr anchor="ctr" anchorCtr="0"/>
          <a:lstStyle/>
          <a:p>
            <a:pPr>
              <a:lnSpc>
                <a:spcPct val="150000"/>
              </a:lnSpc>
            </a:pPr>
            <a:r>
              <a:rPr lang="en-GB" sz="3600" dirty="0">
                <a:solidFill>
                  <a:schemeClr val="tx2"/>
                </a:solidFill>
                <a:latin typeface="+mj-lt"/>
              </a:rPr>
              <a:t>Ki europe</a:t>
            </a:r>
            <a:br>
              <a:rPr lang="en-GB" sz="3600" dirty="0">
                <a:solidFill>
                  <a:schemeClr val="tx2"/>
                </a:solidFill>
                <a:latin typeface="+mj-lt"/>
              </a:rPr>
            </a:br>
            <a:r>
              <a:rPr lang="en-GB" sz="3600" dirty="0">
                <a:solidFill>
                  <a:schemeClr val="tx2"/>
                </a:solidFill>
                <a:latin typeface="+mj-lt"/>
              </a:rPr>
              <a:t>Supporting unit</a:t>
            </a:r>
            <a:br>
              <a:rPr lang="en-GB" sz="3600" dirty="0">
                <a:solidFill>
                  <a:schemeClr val="tx2"/>
                </a:solidFill>
                <a:latin typeface="+mj-lt"/>
              </a:rPr>
            </a:br>
            <a:r>
              <a:rPr lang="en-GB" sz="3600" dirty="0">
                <a:solidFill>
                  <a:schemeClr val="tx2"/>
                </a:solidFill>
                <a:latin typeface="+mj-lt"/>
              </a:rPr>
              <a:t>focused task: </a:t>
            </a:r>
            <a:br>
              <a:rPr lang="en-GB" sz="3600" dirty="0">
                <a:solidFill>
                  <a:schemeClr val="tx2"/>
                </a:solidFill>
                <a:latin typeface="+mj-lt"/>
              </a:rPr>
            </a:br>
            <a:r>
              <a:rPr lang="en-GB" sz="3600" dirty="0">
                <a:latin typeface="+mj-lt"/>
              </a:rPr>
              <a:t>3d printing</a:t>
            </a:r>
            <a:endParaRPr lang="en-GB" sz="3600" dirty="0">
              <a:latin typeface="+mj-lt"/>
              <a:cs typeface="Arial" panose="020B0604020202020204" pitchFamily="34" charset="0"/>
            </a:endParaRPr>
          </a:p>
        </p:txBody>
      </p:sp>
      <p:pic>
        <p:nvPicPr>
          <p:cNvPr id="14" name="Graphic 13">
            <a:extLst>
              <a:ext uri="{FF2B5EF4-FFF2-40B4-BE49-F238E27FC236}">
                <a16:creationId xmlns:a16="http://schemas.microsoft.com/office/drawing/2014/main" id="{E756F4D9-1177-CA78-C88A-5DC058B1A3C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5998" y="381502"/>
            <a:ext cx="1891228" cy="922170"/>
          </a:xfrm>
          <a:prstGeom prst="rect">
            <a:avLst/>
          </a:prstGeom>
        </p:spPr>
      </p:pic>
      <p:pic>
        <p:nvPicPr>
          <p:cNvPr id="6" name="Picture 5" descr="Blue text on a black background">
            <a:extLst>
              <a:ext uri="{FF2B5EF4-FFF2-40B4-BE49-F238E27FC236}">
                <a16:creationId xmlns:a16="http://schemas.microsoft.com/office/drawing/2014/main" id="{804074B9-35FF-F78D-CF24-215CA59D695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09964" y="204245"/>
            <a:ext cx="3195337" cy="1276685"/>
          </a:xfrm>
          <a:prstGeom prst="rect">
            <a:avLst/>
          </a:prstGeom>
        </p:spPr>
      </p:pic>
      <p:pic>
        <p:nvPicPr>
          <p:cNvPr id="3" name="Picture 2">
            <a:extLst>
              <a:ext uri="{FF2B5EF4-FFF2-40B4-BE49-F238E27FC236}">
                <a16:creationId xmlns:a16="http://schemas.microsoft.com/office/drawing/2014/main" id="{0C366249-3AAA-473F-1007-0BCB870C8424}"/>
              </a:ext>
            </a:extLst>
          </p:cNvPr>
          <p:cNvPicPr>
            <a:picLocks noChangeAspect="1"/>
          </p:cNvPicPr>
          <p:nvPr/>
        </p:nvPicPr>
        <p:blipFill>
          <a:blip r:embed="rId6">
            <a:extLst>
              <a:ext uri="{28A0092B-C50C-407E-A947-70E740481C1C}">
                <a14:useLocalDpi xmlns:a14="http://schemas.microsoft.com/office/drawing/2010/main" val="0"/>
              </a:ext>
            </a:extLst>
          </a:blip>
          <a:srcRect l="25714" r="25714"/>
          <a:stretch/>
        </p:blipFill>
        <p:spPr>
          <a:xfrm>
            <a:off x="8107680" y="0"/>
            <a:ext cx="4084320" cy="6858000"/>
          </a:xfrm>
          <a:prstGeom prst="rect">
            <a:avLst/>
          </a:prstGeom>
        </p:spPr>
      </p:pic>
      <p:grpSp>
        <p:nvGrpSpPr>
          <p:cNvPr id="2" name="Group 1">
            <a:extLst>
              <a:ext uri="{FF2B5EF4-FFF2-40B4-BE49-F238E27FC236}">
                <a16:creationId xmlns:a16="http://schemas.microsoft.com/office/drawing/2014/main" id="{8B13ACA5-D0DB-52E3-91C6-0914B31F311B}"/>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63AD10AD-04A7-C8C4-F106-8CA7C2DD9B8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3C9608F0-117D-DCD8-9960-6DC7889DE056}"/>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3242062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9166811" cy="699959"/>
          </a:xfrm>
        </p:spPr>
        <p:txBody>
          <a:bodyPr/>
          <a:lstStyle/>
          <a:p>
            <a:r>
              <a:rPr lang="en-GB" dirty="0">
                <a:latin typeface="+mj-lt"/>
              </a:rPr>
              <a:t>scaling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1416105"/>
          </a:xfrm>
        </p:spPr>
        <p:txBody>
          <a:bodyPr>
            <a:normAutofit/>
          </a:bodyPr>
          <a:lstStyle/>
          <a:p>
            <a:pPr marL="0" indent="0" algn="l">
              <a:lnSpc>
                <a:spcPct val="150000"/>
              </a:lnSpc>
              <a:spcBef>
                <a:spcPts val="500"/>
              </a:spcBef>
              <a:spcAft>
                <a:spcPts val="500"/>
              </a:spcAft>
              <a:buNone/>
            </a:pPr>
            <a:r>
              <a:rPr lang="en-GB" sz="2000" b="0" i="0" dirty="0">
                <a:effectLst/>
                <a:latin typeface="+mj-lt"/>
              </a:rPr>
              <a:t>To the left of the screen are the navigation buttons. Select the 3D model and these become active. </a:t>
            </a:r>
            <a:r>
              <a:rPr lang="en-GB" sz="2000" dirty="0">
                <a:latin typeface="+mj-lt"/>
              </a:rPr>
              <a:t>From here we can move, rotate, scale etc. Choose </a:t>
            </a:r>
            <a:r>
              <a:rPr lang="en-GB" sz="2000" b="1" dirty="0">
                <a:latin typeface="+mj-lt"/>
              </a:rPr>
              <a:t>Scale</a:t>
            </a:r>
            <a:r>
              <a:rPr lang="en-GB" sz="2000" dirty="0">
                <a:latin typeface="+mj-lt"/>
              </a:rPr>
              <a:t> and we can see the dimensions and that the scale is 100%.</a:t>
            </a:r>
            <a:endParaRPr lang="en-US" sz="200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17" name="Picture 16">
            <a:extLst>
              <a:ext uri="{FF2B5EF4-FFF2-40B4-BE49-F238E27FC236}">
                <a16:creationId xmlns:a16="http://schemas.microsoft.com/office/drawing/2014/main" id="{17304BC7-96C2-1C9E-16A2-2A6D352A66A0}"/>
              </a:ext>
            </a:extLst>
          </p:cNvPr>
          <p:cNvPicPr>
            <a:picLocks noChangeAspect="1"/>
          </p:cNvPicPr>
          <p:nvPr/>
        </p:nvPicPr>
        <p:blipFill>
          <a:blip r:embed="rId7"/>
          <a:stretch>
            <a:fillRect/>
          </a:stretch>
        </p:blipFill>
        <p:spPr>
          <a:xfrm>
            <a:off x="5619383" y="2956160"/>
            <a:ext cx="4020111" cy="2991267"/>
          </a:xfrm>
          <a:prstGeom prst="rect">
            <a:avLst/>
          </a:prstGeom>
        </p:spPr>
      </p:pic>
      <p:pic>
        <p:nvPicPr>
          <p:cNvPr id="18" name="Picture 17">
            <a:extLst>
              <a:ext uri="{FF2B5EF4-FFF2-40B4-BE49-F238E27FC236}">
                <a16:creationId xmlns:a16="http://schemas.microsoft.com/office/drawing/2014/main" id="{2377B62A-ECE8-9FBF-A57C-C4EC31D06C17}"/>
              </a:ext>
            </a:extLst>
          </p:cNvPr>
          <p:cNvPicPr>
            <a:picLocks noChangeAspect="1"/>
          </p:cNvPicPr>
          <p:nvPr/>
        </p:nvPicPr>
        <p:blipFill rotWithShape="1">
          <a:blip r:embed="rId7"/>
          <a:srcRect r="86567"/>
          <a:stretch/>
        </p:blipFill>
        <p:spPr>
          <a:xfrm>
            <a:off x="685787" y="2956160"/>
            <a:ext cx="540005" cy="2991267"/>
          </a:xfrm>
          <a:prstGeom prst="rect">
            <a:avLst/>
          </a:prstGeom>
        </p:spPr>
      </p:pic>
      <p:sp>
        <p:nvSpPr>
          <p:cNvPr id="19" name="Content Placeholder 2">
            <a:extLst>
              <a:ext uri="{FF2B5EF4-FFF2-40B4-BE49-F238E27FC236}">
                <a16:creationId xmlns:a16="http://schemas.microsoft.com/office/drawing/2014/main" id="{82AFEC57-9083-AC4D-DB32-D25664387B6A}"/>
              </a:ext>
            </a:extLst>
          </p:cNvPr>
          <p:cNvSpPr txBox="1">
            <a:spLocks/>
          </p:cNvSpPr>
          <p:nvPr/>
        </p:nvSpPr>
        <p:spPr>
          <a:xfrm>
            <a:off x="1991035" y="3026963"/>
            <a:ext cx="5753320" cy="4595128"/>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1600" b="0" dirty="0">
                <a:solidFill>
                  <a:schemeClr val="accent1"/>
                </a:solidFill>
                <a:latin typeface="+mj-lt"/>
              </a:rPr>
              <a:t>Move</a:t>
            </a:r>
          </a:p>
          <a:p>
            <a:pPr>
              <a:lnSpc>
                <a:spcPct val="150000"/>
              </a:lnSpc>
              <a:spcBef>
                <a:spcPts val="500"/>
              </a:spcBef>
              <a:spcAft>
                <a:spcPts val="500"/>
              </a:spcAft>
            </a:pPr>
            <a:r>
              <a:rPr lang="en-GB" sz="1600" b="0" dirty="0">
                <a:solidFill>
                  <a:schemeClr val="accent1"/>
                </a:solidFill>
                <a:latin typeface="+mj-lt"/>
              </a:rPr>
              <a:t>Scale</a:t>
            </a:r>
          </a:p>
          <a:p>
            <a:pPr>
              <a:lnSpc>
                <a:spcPct val="150000"/>
              </a:lnSpc>
              <a:spcBef>
                <a:spcPts val="500"/>
              </a:spcBef>
              <a:spcAft>
                <a:spcPts val="500"/>
              </a:spcAft>
            </a:pPr>
            <a:r>
              <a:rPr lang="en-GB" sz="1600" b="0" dirty="0">
                <a:solidFill>
                  <a:schemeClr val="accent1"/>
                </a:solidFill>
                <a:latin typeface="+mj-lt"/>
              </a:rPr>
              <a:t>Rotate</a:t>
            </a:r>
          </a:p>
          <a:p>
            <a:pPr>
              <a:lnSpc>
                <a:spcPct val="150000"/>
              </a:lnSpc>
              <a:spcBef>
                <a:spcPts val="500"/>
              </a:spcBef>
              <a:spcAft>
                <a:spcPts val="500"/>
              </a:spcAft>
            </a:pPr>
            <a:r>
              <a:rPr lang="en-GB" sz="1600" b="0" dirty="0">
                <a:solidFill>
                  <a:schemeClr val="accent1"/>
                </a:solidFill>
                <a:latin typeface="+mj-lt"/>
              </a:rPr>
              <a:t>Mirror</a:t>
            </a:r>
          </a:p>
          <a:p>
            <a:pPr>
              <a:lnSpc>
                <a:spcPct val="150000"/>
              </a:lnSpc>
              <a:spcBef>
                <a:spcPts val="500"/>
              </a:spcBef>
              <a:spcAft>
                <a:spcPts val="500"/>
              </a:spcAft>
            </a:pPr>
            <a:endParaRPr lang="en-US" sz="2000" b="0" dirty="0">
              <a:latin typeface="+mj-lt"/>
            </a:endParaRPr>
          </a:p>
        </p:txBody>
      </p:sp>
      <p:cxnSp>
        <p:nvCxnSpPr>
          <p:cNvPr id="20" name="Straight Arrow Connector 19">
            <a:extLst>
              <a:ext uri="{FF2B5EF4-FFF2-40B4-BE49-F238E27FC236}">
                <a16:creationId xmlns:a16="http://schemas.microsoft.com/office/drawing/2014/main" id="{636435C7-FED3-D09D-EAC8-97391198BF61}"/>
              </a:ext>
            </a:extLst>
          </p:cNvPr>
          <p:cNvCxnSpPr>
            <a:cxnSpLocks/>
          </p:cNvCxnSpPr>
          <p:nvPr/>
        </p:nvCxnSpPr>
        <p:spPr>
          <a:xfrm flipH="1">
            <a:off x="1298621" y="3236814"/>
            <a:ext cx="598811"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215883BF-C6DC-A67D-7E3C-599989FCAB1D}"/>
              </a:ext>
            </a:extLst>
          </p:cNvPr>
          <p:cNvCxnSpPr>
            <a:cxnSpLocks/>
          </p:cNvCxnSpPr>
          <p:nvPr/>
        </p:nvCxnSpPr>
        <p:spPr>
          <a:xfrm flipH="1">
            <a:off x="1298620" y="3737171"/>
            <a:ext cx="598811"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9934E7D7-2455-0579-1E99-C8C48DCEE4A7}"/>
              </a:ext>
            </a:extLst>
          </p:cNvPr>
          <p:cNvCxnSpPr>
            <a:cxnSpLocks/>
          </p:cNvCxnSpPr>
          <p:nvPr/>
        </p:nvCxnSpPr>
        <p:spPr>
          <a:xfrm flipH="1">
            <a:off x="1298619" y="4237529"/>
            <a:ext cx="598811"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F3306471-B78F-869F-6145-936E79231E4D}"/>
              </a:ext>
            </a:extLst>
          </p:cNvPr>
          <p:cNvCxnSpPr>
            <a:cxnSpLocks/>
          </p:cNvCxnSpPr>
          <p:nvPr/>
        </p:nvCxnSpPr>
        <p:spPr>
          <a:xfrm flipH="1">
            <a:off x="1248421" y="4731143"/>
            <a:ext cx="598811" cy="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69E9B9B6-6652-DA33-4929-CC8C67E59F72}"/>
              </a:ext>
            </a:extLst>
          </p:cNvPr>
          <p:cNvSpPr/>
          <p:nvPr/>
        </p:nvSpPr>
        <p:spPr>
          <a:xfrm>
            <a:off x="5619383" y="3450134"/>
            <a:ext cx="476617" cy="539239"/>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Picture 1" descr="A black background with red text&#10;&#10;Description automatically generated">
            <a:extLst>
              <a:ext uri="{FF2B5EF4-FFF2-40B4-BE49-F238E27FC236}">
                <a16:creationId xmlns:a16="http://schemas.microsoft.com/office/drawing/2014/main" id="{4738072B-101F-604D-ACC9-258F3E9998C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5072951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scaling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4595128"/>
          </a:xfrm>
        </p:spPr>
        <p:txBody>
          <a:bodyPr>
            <a:normAutofit/>
          </a:bodyPr>
          <a:lstStyle/>
          <a:p>
            <a:pPr marL="0" indent="0" algn="l">
              <a:lnSpc>
                <a:spcPct val="150000"/>
              </a:lnSpc>
              <a:spcBef>
                <a:spcPts val="500"/>
              </a:spcBef>
              <a:spcAft>
                <a:spcPts val="500"/>
              </a:spcAft>
              <a:buNone/>
            </a:pPr>
            <a:r>
              <a:rPr lang="en-GB" sz="2000" b="0" i="0" dirty="0">
                <a:effectLst/>
                <a:latin typeface="+mj-lt"/>
              </a:rPr>
              <a:t>Furniture models are often made 1:5 scale for visual purposes, so if we make the model 20% of the original size, we will have this scale. Note that the model </a:t>
            </a:r>
            <a:r>
              <a:rPr lang="en-GB" sz="2000" dirty="0">
                <a:latin typeface="+mj-lt"/>
              </a:rPr>
              <a:t>still has diagonal lines on it. In this case, the height is just a little bigger than the 3D printer can accommodate.</a:t>
            </a:r>
            <a:endParaRPr lang="en-US" sz="200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5" name="Picture 4">
            <a:extLst>
              <a:ext uri="{FF2B5EF4-FFF2-40B4-BE49-F238E27FC236}">
                <a16:creationId xmlns:a16="http://schemas.microsoft.com/office/drawing/2014/main" id="{4B5900CA-5D4D-E50A-F109-F732D268BD1D}"/>
              </a:ext>
            </a:extLst>
          </p:cNvPr>
          <p:cNvPicPr>
            <a:picLocks noChangeAspect="1"/>
          </p:cNvPicPr>
          <p:nvPr/>
        </p:nvPicPr>
        <p:blipFill>
          <a:blip r:embed="rId7"/>
          <a:stretch>
            <a:fillRect/>
          </a:stretch>
        </p:blipFill>
        <p:spPr>
          <a:xfrm>
            <a:off x="6304272" y="2838629"/>
            <a:ext cx="4086632" cy="3383011"/>
          </a:xfrm>
          <a:prstGeom prst="rect">
            <a:avLst/>
          </a:prstGeom>
        </p:spPr>
      </p:pic>
      <p:pic>
        <p:nvPicPr>
          <p:cNvPr id="12" name="Picture 11">
            <a:extLst>
              <a:ext uri="{FF2B5EF4-FFF2-40B4-BE49-F238E27FC236}">
                <a16:creationId xmlns:a16="http://schemas.microsoft.com/office/drawing/2014/main" id="{594E76C6-49F4-3085-6951-B04767285550}"/>
              </a:ext>
            </a:extLst>
          </p:cNvPr>
          <p:cNvPicPr>
            <a:picLocks noChangeAspect="1"/>
          </p:cNvPicPr>
          <p:nvPr/>
        </p:nvPicPr>
        <p:blipFill>
          <a:blip r:embed="rId8"/>
          <a:stretch>
            <a:fillRect/>
          </a:stretch>
        </p:blipFill>
        <p:spPr>
          <a:xfrm>
            <a:off x="1218679" y="2926195"/>
            <a:ext cx="3858163" cy="3115110"/>
          </a:xfrm>
          <a:prstGeom prst="rect">
            <a:avLst/>
          </a:prstGeom>
        </p:spPr>
      </p:pic>
      <p:cxnSp>
        <p:nvCxnSpPr>
          <p:cNvPr id="14" name="Straight Arrow Connector 13">
            <a:extLst>
              <a:ext uri="{FF2B5EF4-FFF2-40B4-BE49-F238E27FC236}">
                <a16:creationId xmlns:a16="http://schemas.microsoft.com/office/drawing/2014/main" id="{7F89D5A7-1FB6-5477-9E65-F83713B8F3B3}"/>
              </a:ext>
            </a:extLst>
          </p:cNvPr>
          <p:cNvCxnSpPr>
            <a:cxnSpLocks/>
          </p:cNvCxnSpPr>
          <p:nvPr/>
        </p:nvCxnSpPr>
        <p:spPr>
          <a:xfrm>
            <a:off x="5301116" y="4426343"/>
            <a:ext cx="79397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873B0D56-14F3-4D33-E55D-5EF56E153479}"/>
              </a:ext>
            </a:extLst>
          </p:cNvPr>
          <p:cNvSpPr/>
          <p:nvPr/>
        </p:nvSpPr>
        <p:spPr>
          <a:xfrm>
            <a:off x="3492630" y="3576680"/>
            <a:ext cx="1370683" cy="258944"/>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Rectangle 17">
            <a:extLst>
              <a:ext uri="{FF2B5EF4-FFF2-40B4-BE49-F238E27FC236}">
                <a16:creationId xmlns:a16="http://schemas.microsoft.com/office/drawing/2014/main" id="{B281328D-8047-C4EC-759C-220070200D80}"/>
              </a:ext>
            </a:extLst>
          </p:cNvPr>
          <p:cNvSpPr/>
          <p:nvPr/>
        </p:nvSpPr>
        <p:spPr>
          <a:xfrm>
            <a:off x="2625434" y="4821505"/>
            <a:ext cx="1370683" cy="346182"/>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Content Placeholder 2">
            <a:extLst>
              <a:ext uri="{FF2B5EF4-FFF2-40B4-BE49-F238E27FC236}">
                <a16:creationId xmlns:a16="http://schemas.microsoft.com/office/drawing/2014/main" id="{AE4C7C91-FE34-0A41-BB3F-42B30FF7F624}"/>
              </a:ext>
            </a:extLst>
          </p:cNvPr>
          <p:cNvSpPr txBox="1">
            <a:spLocks/>
          </p:cNvSpPr>
          <p:nvPr/>
        </p:nvSpPr>
        <p:spPr>
          <a:xfrm>
            <a:off x="2065270" y="5634776"/>
            <a:ext cx="2854720" cy="366522"/>
          </a:xfrm>
          <a:prstGeom prst="rect">
            <a:avLst/>
          </a:prstGeom>
        </p:spPr>
        <p:txBody>
          <a:bodyPr vert="horz" lIns="0" tIns="0" rIns="0" bIns="0" rtlCol="0">
            <a:normAutofit fontScale="550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Choose this to keep the model in proportion</a:t>
            </a:r>
            <a:endParaRPr lang="en-US" sz="2000" b="0" dirty="0">
              <a:latin typeface="+mj-lt"/>
            </a:endParaRPr>
          </a:p>
        </p:txBody>
      </p:sp>
      <p:cxnSp>
        <p:nvCxnSpPr>
          <p:cNvPr id="20" name="Straight Arrow Connector 19">
            <a:extLst>
              <a:ext uri="{FF2B5EF4-FFF2-40B4-BE49-F238E27FC236}">
                <a16:creationId xmlns:a16="http://schemas.microsoft.com/office/drawing/2014/main" id="{FE7A3C43-C06F-B5D5-0BB7-8BCD727DB295}"/>
              </a:ext>
            </a:extLst>
          </p:cNvPr>
          <p:cNvCxnSpPr>
            <a:cxnSpLocks/>
          </p:cNvCxnSpPr>
          <p:nvPr/>
        </p:nvCxnSpPr>
        <p:spPr>
          <a:xfrm flipV="1">
            <a:off x="3351235" y="5167687"/>
            <a:ext cx="0" cy="462595"/>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2" name="Picture 1" descr="A black background with red text&#10;&#10;Description automatically generated">
            <a:extLst>
              <a:ext uri="{FF2B5EF4-FFF2-40B4-BE49-F238E27FC236}">
                <a16:creationId xmlns:a16="http://schemas.microsoft.com/office/drawing/2014/main" id="{64215CB0-43A8-10BF-087F-9E8FD614EF8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360937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scaling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4595128"/>
          </a:xfrm>
        </p:spPr>
        <p:txBody>
          <a:bodyPr>
            <a:normAutofit/>
          </a:bodyPr>
          <a:lstStyle/>
          <a:p>
            <a:pPr marL="0" indent="0" algn="l">
              <a:lnSpc>
                <a:spcPct val="150000"/>
              </a:lnSpc>
              <a:spcBef>
                <a:spcPts val="500"/>
              </a:spcBef>
              <a:spcAft>
                <a:spcPts val="500"/>
              </a:spcAft>
              <a:buNone/>
            </a:pPr>
            <a:r>
              <a:rPr lang="en-GB" sz="2000" b="0" i="0" dirty="0">
                <a:effectLst/>
                <a:latin typeface="+mj-lt"/>
              </a:rPr>
              <a:t>Let’s try making this a 1:10 model by choosing 10% scale in the settings.</a:t>
            </a:r>
          </a:p>
          <a:p>
            <a:pPr marL="0" indent="0" algn="l">
              <a:lnSpc>
                <a:spcPct val="150000"/>
              </a:lnSpc>
              <a:spcBef>
                <a:spcPts val="500"/>
              </a:spcBef>
              <a:spcAft>
                <a:spcPts val="500"/>
              </a:spcAft>
              <a:buNone/>
            </a:pPr>
            <a:r>
              <a:rPr lang="en-GB" sz="2000" dirty="0">
                <a:latin typeface="+mj-lt"/>
              </a:rPr>
              <a:t>The model is made smaller, and the diagonal lines disappear showing that this will fit on our 3D printer.</a:t>
            </a:r>
            <a:endParaRPr lang="en-US" sz="200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10" name="Picture 9">
            <a:extLst>
              <a:ext uri="{FF2B5EF4-FFF2-40B4-BE49-F238E27FC236}">
                <a16:creationId xmlns:a16="http://schemas.microsoft.com/office/drawing/2014/main" id="{70873C06-4491-C7E1-F9D0-D2C0BE7E3115}"/>
              </a:ext>
            </a:extLst>
          </p:cNvPr>
          <p:cNvPicPr>
            <a:picLocks noChangeAspect="1"/>
          </p:cNvPicPr>
          <p:nvPr/>
        </p:nvPicPr>
        <p:blipFill>
          <a:blip r:embed="rId7"/>
          <a:stretch>
            <a:fillRect/>
          </a:stretch>
        </p:blipFill>
        <p:spPr>
          <a:xfrm>
            <a:off x="1233569" y="3097125"/>
            <a:ext cx="3354615" cy="2581099"/>
          </a:xfrm>
          <a:prstGeom prst="rect">
            <a:avLst/>
          </a:prstGeom>
        </p:spPr>
      </p:pic>
      <p:pic>
        <p:nvPicPr>
          <p:cNvPr id="13" name="Picture 12">
            <a:extLst>
              <a:ext uri="{FF2B5EF4-FFF2-40B4-BE49-F238E27FC236}">
                <a16:creationId xmlns:a16="http://schemas.microsoft.com/office/drawing/2014/main" id="{7E9B1002-0086-AFAC-6EFD-64DC3F256A47}"/>
              </a:ext>
            </a:extLst>
          </p:cNvPr>
          <p:cNvPicPr>
            <a:picLocks noChangeAspect="1"/>
          </p:cNvPicPr>
          <p:nvPr/>
        </p:nvPicPr>
        <p:blipFill>
          <a:blip r:embed="rId8"/>
          <a:stretch>
            <a:fillRect/>
          </a:stretch>
        </p:blipFill>
        <p:spPr>
          <a:xfrm>
            <a:off x="6050788" y="2646947"/>
            <a:ext cx="4289623" cy="3044923"/>
          </a:xfrm>
          <a:prstGeom prst="rect">
            <a:avLst/>
          </a:prstGeom>
        </p:spPr>
      </p:pic>
      <p:cxnSp>
        <p:nvCxnSpPr>
          <p:cNvPr id="14" name="Straight Arrow Connector 13">
            <a:extLst>
              <a:ext uri="{FF2B5EF4-FFF2-40B4-BE49-F238E27FC236}">
                <a16:creationId xmlns:a16="http://schemas.microsoft.com/office/drawing/2014/main" id="{0B7B944A-923D-7B64-7291-94116C81921F}"/>
              </a:ext>
            </a:extLst>
          </p:cNvPr>
          <p:cNvCxnSpPr>
            <a:cxnSpLocks/>
          </p:cNvCxnSpPr>
          <p:nvPr/>
        </p:nvCxnSpPr>
        <p:spPr>
          <a:xfrm>
            <a:off x="4953159" y="4126938"/>
            <a:ext cx="79397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4AE54A1F-0C07-BA48-ADFF-AD7CBFDEE7AD}"/>
              </a:ext>
            </a:extLst>
          </p:cNvPr>
          <p:cNvSpPr/>
          <p:nvPr/>
        </p:nvSpPr>
        <p:spPr>
          <a:xfrm>
            <a:off x="3177042" y="3641307"/>
            <a:ext cx="1208842" cy="258944"/>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Picture 1" descr="A black background with red text&#10;&#10;Description automatically generated">
            <a:extLst>
              <a:ext uri="{FF2B5EF4-FFF2-40B4-BE49-F238E27FC236}">
                <a16:creationId xmlns:a16="http://schemas.microsoft.com/office/drawing/2014/main" id="{C6C8F7F7-3D6D-60D1-4F4A-BE979084AB9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8477003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printing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6407427" cy="4595128"/>
          </a:xfrm>
        </p:spPr>
        <p:txBody>
          <a:bodyPr>
            <a:normAutofit/>
          </a:bodyPr>
          <a:lstStyle/>
          <a:p>
            <a:pPr marL="0" indent="0" algn="l">
              <a:lnSpc>
                <a:spcPct val="150000"/>
              </a:lnSpc>
              <a:spcBef>
                <a:spcPts val="500"/>
              </a:spcBef>
              <a:spcAft>
                <a:spcPts val="500"/>
              </a:spcAft>
              <a:buNone/>
            </a:pPr>
            <a:r>
              <a:rPr lang="en-GB" sz="2000" b="0" i="0" dirty="0">
                <a:effectLst/>
                <a:latin typeface="+mj-lt"/>
              </a:rPr>
              <a:t>There are many options in </a:t>
            </a:r>
            <a:r>
              <a:rPr lang="en-GB" sz="2000" b="1" i="0" dirty="0">
                <a:effectLst/>
                <a:latin typeface="+mj-lt"/>
              </a:rPr>
              <a:t>Cura</a:t>
            </a:r>
            <a:r>
              <a:rPr lang="en-GB" sz="2000" b="0" i="0" dirty="0">
                <a:effectLst/>
                <a:latin typeface="+mj-lt"/>
              </a:rPr>
              <a:t> for fine tuning your 3D prints, and over time you will likely need to explore these.</a:t>
            </a:r>
          </a:p>
          <a:p>
            <a:pPr marL="0" indent="0" algn="l">
              <a:lnSpc>
                <a:spcPct val="150000"/>
              </a:lnSpc>
              <a:spcBef>
                <a:spcPts val="500"/>
              </a:spcBef>
              <a:spcAft>
                <a:spcPts val="500"/>
              </a:spcAft>
              <a:buNone/>
            </a:pPr>
            <a:r>
              <a:rPr lang="en-GB" sz="2000" dirty="0">
                <a:latin typeface="+mj-lt"/>
              </a:rPr>
              <a:t>However, you can get quick prints with </a:t>
            </a:r>
            <a:r>
              <a:rPr lang="en-GB" sz="2000" b="1" dirty="0">
                <a:latin typeface="+mj-lt"/>
              </a:rPr>
              <a:t>Recommended</a:t>
            </a:r>
            <a:r>
              <a:rPr lang="en-GB" sz="2000" dirty="0">
                <a:latin typeface="+mj-lt"/>
              </a:rPr>
              <a:t> settings, and you always have a preview of the print to check before starting to 3D print.</a:t>
            </a:r>
            <a:r>
              <a:rPr lang="en-GB" sz="2000" b="0" i="0" dirty="0">
                <a:effectLst/>
                <a:latin typeface="+mj-lt"/>
              </a:rPr>
              <a:t> </a:t>
            </a:r>
            <a:endParaRPr lang="en-US" sz="200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5" name="Picture 4">
            <a:extLst>
              <a:ext uri="{FF2B5EF4-FFF2-40B4-BE49-F238E27FC236}">
                <a16:creationId xmlns:a16="http://schemas.microsoft.com/office/drawing/2014/main" id="{E0FBF1F2-B33B-D579-AA3F-4D4DBCF0BFFB}"/>
              </a:ext>
            </a:extLst>
          </p:cNvPr>
          <p:cNvPicPr>
            <a:picLocks noChangeAspect="1"/>
          </p:cNvPicPr>
          <p:nvPr/>
        </p:nvPicPr>
        <p:blipFill>
          <a:blip r:embed="rId7"/>
          <a:stretch>
            <a:fillRect/>
          </a:stretch>
        </p:blipFill>
        <p:spPr>
          <a:xfrm>
            <a:off x="7789036" y="396510"/>
            <a:ext cx="3646294" cy="5346450"/>
          </a:xfrm>
          <a:prstGeom prst="rect">
            <a:avLst/>
          </a:prstGeom>
        </p:spPr>
      </p:pic>
      <p:pic>
        <p:nvPicPr>
          <p:cNvPr id="14" name="Picture 13">
            <a:extLst>
              <a:ext uri="{FF2B5EF4-FFF2-40B4-BE49-F238E27FC236}">
                <a16:creationId xmlns:a16="http://schemas.microsoft.com/office/drawing/2014/main" id="{737C8D11-46E9-39E1-73D5-52BD517F1BEF}"/>
              </a:ext>
            </a:extLst>
          </p:cNvPr>
          <p:cNvPicPr>
            <a:picLocks noChangeAspect="1"/>
          </p:cNvPicPr>
          <p:nvPr/>
        </p:nvPicPr>
        <p:blipFill rotWithShape="1">
          <a:blip r:embed="rId7"/>
          <a:srcRect b="92920"/>
          <a:stretch/>
        </p:blipFill>
        <p:spPr>
          <a:xfrm>
            <a:off x="756670" y="4507888"/>
            <a:ext cx="5741234" cy="595999"/>
          </a:xfrm>
          <a:prstGeom prst="rect">
            <a:avLst/>
          </a:prstGeom>
        </p:spPr>
      </p:pic>
      <p:sp>
        <p:nvSpPr>
          <p:cNvPr id="15" name="Content Placeholder 2">
            <a:extLst>
              <a:ext uri="{FF2B5EF4-FFF2-40B4-BE49-F238E27FC236}">
                <a16:creationId xmlns:a16="http://schemas.microsoft.com/office/drawing/2014/main" id="{3736C5EC-145C-3FDA-F7D3-24CDDE048BEF}"/>
              </a:ext>
            </a:extLst>
          </p:cNvPr>
          <p:cNvSpPr txBox="1">
            <a:spLocks/>
          </p:cNvSpPr>
          <p:nvPr/>
        </p:nvSpPr>
        <p:spPr>
          <a:xfrm>
            <a:off x="584847" y="5485519"/>
            <a:ext cx="1189135" cy="402037"/>
          </a:xfrm>
          <a:prstGeom prst="rect">
            <a:avLst/>
          </a:prstGeom>
        </p:spPr>
        <p:txBody>
          <a:bodyPr vert="horz" lIns="0" tIns="0" rIns="0" bIns="0" rtlCol="0">
            <a:normAutofit fontScale="92500" lnSpcReduction="1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1600" b="0" dirty="0">
                <a:solidFill>
                  <a:schemeClr val="accent1"/>
                </a:solidFill>
                <a:latin typeface="+mj-lt"/>
              </a:rPr>
              <a:t>Print quality</a:t>
            </a:r>
          </a:p>
          <a:p>
            <a:pPr>
              <a:lnSpc>
                <a:spcPct val="150000"/>
              </a:lnSpc>
              <a:spcBef>
                <a:spcPts val="500"/>
              </a:spcBef>
              <a:spcAft>
                <a:spcPts val="500"/>
              </a:spcAft>
            </a:pPr>
            <a:endParaRPr lang="en-US" sz="2000" b="0" dirty="0">
              <a:latin typeface="+mj-lt"/>
            </a:endParaRPr>
          </a:p>
        </p:txBody>
      </p:sp>
      <p:sp>
        <p:nvSpPr>
          <p:cNvPr id="16" name="Content Placeholder 2">
            <a:extLst>
              <a:ext uri="{FF2B5EF4-FFF2-40B4-BE49-F238E27FC236}">
                <a16:creationId xmlns:a16="http://schemas.microsoft.com/office/drawing/2014/main" id="{50C5EB34-FD4A-8AA8-086B-877BE4796FAE}"/>
              </a:ext>
            </a:extLst>
          </p:cNvPr>
          <p:cNvSpPr txBox="1">
            <a:spLocks/>
          </p:cNvSpPr>
          <p:nvPr/>
        </p:nvSpPr>
        <p:spPr>
          <a:xfrm>
            <a:off x="2057713" y="5485519"/>
            <a:ext cx="1626544" cy="402037"/>
          </a:xfrm>
          <a:prstGeom prst="rect">
            <a:avLst/>
          </a:prstGeom>
        </p:spPr>
        <p:txBody>
          <a:bodyPr vert="horz" lIns="0" tIns="0" rIns="0" bIns="0" rtlCol="0">
            <a:normAutofit fontScale="92500" lnSpcReduction="1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1600" b="0" dirty="0">
                <a:solidFill>
                  <a:schemeClr val="accent1"/>
                </a:solidFill>
                <a:latin typeface="+mj-lt"/>
              </a:rPr>
              <a:t>Layer thickness</a:t>
            </a:r>
          </a:p>
          <a:p>
            <a:pPr>
              <a:lnSpc>
                <a:spcPct val="150000"/>
              </a:lnSpc>
              <a:spcBef>
                <a:spcPts val="500"/>
              </a:spcBef>
              <a:spcAft>
                <a:spcPts val="500"/>
              </a:spcAft>
            </a:pPr>
            <a:endParaRPr lang="en-US" sz="2000" b="0" dirty="0">
              <a:latin typeface="+mj-lt"/>
            </a:endParaRPr>
          </a:p>
        </p:txBody>
      </p:sp>
      <p:sp>
        <p:nvSpPr>
          <p:cNvPr id="17" name="Content Placeholder 2">
            <a:extLst>
              <a:ext uri="{FF2B5EF4-FFF2-40B4-BE49-F238E27FC236}">
                <a16:creationId xmlns:a16="http://schemas.microsoft.com/office/drawing/2014/main" id="{B36D86D3-E8EE-5419-02E9-F0E338879015}"/>
              </a:ext>
            </a:extLst>
          </p:cNvPr>
          <p:cNvSpPr txBox="1">
            <a:spLocks/>
          </p:cNvSpPr>
          <p:nvPr/>
        </p:nvSpPr>
        <p:spPr>
          <a:xfrm>
            <a:off x="3611858" y="5485518"/>
            <a:ext cx="1626544" cy="402037"/>
          </a:xfrm>
          <a:prstGeom prst="rect">
            <a:avLst/>
          </a:prstGeom>
        </p:spPr>
        <p:txBody>
          <a:bodyPr vert="horz" lIns="0" tIns="0" rIns="0" bIns="0" rtlCol="0">
            <a:normAutofit fontScale="92500" lnSpcReduction="1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1600" b="0" dirty="0">
                <a:solidFill>
                  <a:schemeClr val="accent1"/>
                </a:solidFill>
                <a:latin typeface="+mj-lt"/>
              </a:rPr>
              <a:t>Infill</a:t>
            </a:r>
          </a:p>
          <a:p>
            <a:pPr>
              <a:lnSpc>
                <a:spcPct val="150000"/>
              </a:lnSpc>
              <a:spcBef>
                <a:spcPts val="500"/>
              </a:spcBef>
              <a:spcAft>
                <a:spcPts val="500"/>
              </a:spcAft>
            </a:pPr>
            <a:endParaRPr lang="en-US" sz="2000" b="0" dirty="0">
              <a:latin typeface="+mj-lt"/>
            </a:endParaRPr>
          </a:p>
        </p:txBody>
      </p:sp>
      <p:sp>
        <p:nvSpPr>
          <p:cNvPr id="18" name="Content Placeholder 2">
            <a:extLst>
              <a:ext uri="{FF2B5EF4-FFF2-40B4-BE49-F238E27FC236}">
                <a16:creationId xmlns:a16="http://schemas.microsoft.com/office/drawing/2014/main" id="{7929A8B4-354A-38A0-FC8B-11F4B03A86D3}"/>
              </a:ext>
            </a:extLst>
          </p:cNvPr>
          <p:cNvSpPr txBox="1">
            <a:spLocks/>
          </p:cNvSpPr>
          <p:nvPr/>
        </p:nvSpPr>
        <p:spPr>
          <a:xfrm>
            <a:off x="4288162" y="5485518"/>
            <a:ext cx="1626544" cy="402037"/>
          </a:xfrm>
          <a:prstGeom prst="rect">
            <a:avLst/>
          </a:prstGeom>
        </p:spPr>
        <p:txBody>
          <a:bodyPr vert="horz" lIns="0" tIns="0" rIns="0" bIns="0" rtlCol="0">
            <a:normAutofit fontScale="92500" lnSpcReduction="1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1600" b="0" dirty="0">
                <a:solidFill>
                  <a:schemeClr val="accent1"/>
                </a:solidFill>
                <a:latin typeface="+mj-lt"/>
              </a:rPr>
              <a:t>Supports</a:t>
            </a:r>
          </a:p>
          <a:p>
            <a:pPr>
              <a:lnSpc>
                <a:spcPct val="150000"/>
              </a:lnSpc>
              <a:spcBef>
                <a:spcPts val="500"/>
              </a:spcBef>
              <a:spcAft>
                <a:spcPts val="500"/>
              </a:spcAft>
            </a:pPr>
            <a:endParaRPr lang="en-US" sz="2000" b="0" dirty="0">
              <a:latin typeface="+mj-lt"/>
            </a:endParaRPr>
          </a:p>
        </p:txBody>
      </p:sp>
      <p:sp>
        <p:nvSpPr>
          <p:cNvPr id="19" name="Content Placeholder 2">
            <a:extLst>
              <a:ext uri="{FF2B5EF4-FFF2-40B4-BE49-F238E27FC236}">
                <a16:creationId xmlns:a16="http://schemas.microsoft.com/office/drawing/2014/main" id="{64E12A9C-FD8D-BF62-4FB9-9796032C9897}"/>
              </a:ext>
            </a:extLst>
          </p:cNvPr>
          <p:cNvSpPr txBox="1">
            <a:spLocks/>
          </p:cNvSpPr>
          <p:nvPr/>
        </p:nvSpPr>
        <p:spPr>
          <a:xfrm>
            <a:off x="5487366" y="5505475"/>
            <a:ext cx="1626544" cy="402037"/>
          </a:xfrm>
          <a:prstGeom prst="rect">
            <a:avLst/>
          </a:prstGeom>
        </p:spPr>
        <p:txBody>
          <a:bodyPr vert="horz" lIns="0" tIns="0" rIns="0" bIns="0" rtlCol="0">
            <a:normAutofit fontScale="85000" lnSpcReduction="1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1600" b="0" dirty="0">
                <a:solidFill>
                  <a:schemeClr val="accent1"/>
                </a:solidFill>
                <a:latin typeface="+mj-lt"/>
              </a:rPr>
              <a:t>Build plate adhesion</a:t>
            </a:r>
          </a:p>
          <a:p>
            <a:pPr>
              <a:lnSpc>
                <a:spcPct val="150000"/>
              </a:lnSpc>
              <a:spcBef>
                <a:spcPts val="500"/>
              </a:spcBef>
              <a:spcAft>
                <a:spcPts val="500"/>
              </a:spcAft>
            </a:pPr>
            <a:endParaRPr lang="en-US" sz="2000" b="0" dirty="0">
              <a:latin typeface="+mj-lt"/>
            </a:endParaRPr>
          </a:p>
        </p:txBody>
      </p:sp>
      <p:cxnSp>
        <p:nvCxnSpPr>
          <p:cNvPr id="20" name="Straight Arrow Connector 19">
            <a:extLst>
              <a:ext uri="{FF2B5EF4-FFF2-40B4-BE49-F238E27FC236}">
                <a16:creationId xmlns:a16="http://schemas.microsoft.com/office/drawing/2014/main" id="{CB85CB30-118E-16B1-469F-FEE0C63B3AF3}"/>
              </a:ext>
            </a:extLst>
          </p:cNvPr>
          <p:cNvCxnSpPr>
            <a:cxnSpLocks/>
            <a:stCxn id="15" idx="0"/>
          </p:cNvCxnSpPr>
          <p:nvPr/>
        </p:nvCxnSpPr>
        <p:spPr>
          <a:xfrm flipV="1">
            <a:off x="1179415" y="4976445"/>
            <a:ext cx="352315" cy="50907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CA6DD4A9-4512-B810-9C24-967DA82E0A12}"/>
              </a:ext>
            </a:extLst>
          </p:cNvPr>
          <p:cNvCxnSpPr>
            <a:cxnSpLocks/>
          </p:cNvCxnSpPr>
          <p:nvPr/>
        </p:nvCxnSpPr>
        <p:spPr>
          <a:xfrm flipV="1">
            <a:off x="2843521" y="4963185"/>
            <a:ext cx="0" cy="54229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C1E32E6F-ACEC-692C-4C69-5D734E520427}"/>
              </a:ext>
            </a:extLst>
          </p:cNvPr>
          <p:cNvCxnSpPr>
            <a:cxnSpLocks/>
          </p:cNvCxnSpPr>
          <p:nvPr/>
        </p:nvCxnSpPr>
        <p:spPr>
          <a:xfrm flipV="1">
            <a:off x="3779713" y="4981548"/>
            <a:ext cx="0" cy="54229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85EEFB70-A5CE-D9CC-A0A8-30C7527942C0}"/>
              </a:ext>
            </a:extLst>
          </p:cNvPr>
          <p:cNvCxnSpPr>
            <a:cxnSpLocks/>
          </p:cNvCxnSpPr>
          <p:nvPr/>
        </p:nvCxnSpPr>
        <p:spPr>
          <a:xfrm flipV="1">
            <a:off x="4638604" y="4987074"/>
            <a:ext cx="0" cy="54229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78820377-B227-2F23-28F2-6C24F97EB0B7}"/>
              </a:ext>
            </a:extLst>
          </p:cNvPr>
          <p:cNvCxnSpPr>
            <a:cxnSpLocks/>
          </p:cNvCxnSpPr>
          <p:nvPr/>
        </p:nvCxnSpPr>
        <p:spPr>
          <a:xfrm flipH="1" flipV="1">
            <a:off x="5633925" y="4976445"/>
            <a:ext cx="462075" cy="509073"/>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2" name="Picture 1" descr="A black background with red text&#10;&#10;Description automatically generated">
            <a:extLst>
              <a:ext uri="{FF2B5EF4-FFF2-40B4-BE49-F238E27FC236}">
                <a16:creationId xmlns:a16="http://schemas.microsoft.com/office/drawing/2014/main" id="{C149D50E-47F0-4546-F63E-34B2F59B769F}"/>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601293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printing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4595128"/>
          </a:xfrm>
        </p:spPr>
        <p:txBody>
          <a:bodyPr>
            <a:normAutofit/>
          </a:bodyPr>
          <a:lstStyle/>
          <a:p>
            <a:pPr marL="0" indent="0" algn="l">
              <a:lnSpc>
                <a:spcPct val="150000"/>
              </a:lnSpc>
              <a:spcBef>
                <a:spcPts val="500"/>
              </a:spcBef>
              <a:spcAft>
                <a:spcPts val="500"/>
              </a:spcAft>
              <a:buNone/>
            </a:pPr>
            <a:r>
              <a:rPr lang="en-GB" sz="2000" b="0" i="0" dirty="0">
                <a:effectLst/>
                <a:latin typeface="+mj-lt"/>
              </a:rPr>
              <a:t>With our settings made, we now simply press the </a:t>
            </a:r>
            <a:r>
              <a:rPr lang="en-GB" sz="2000" b="1" i="0" dirty="0">
                <a:effectLst/>
                <a:latin typeface="+mj-lt"/>
              </a:rPr>
              <a:t>Slice</a:t>
            </a:r>
            <a:r>
              <a:rPr lang="en-GB" sz="2000" b="0" i="0" dirty="0">
                <a:effectLst/>
                <a:latin typeface="+mj-lt"/>
              </a:rPr>
              <a:t> button and let the software work its magic. </a:t>
            </a:r>
            <a:r>
              <a:rPr lang="en-GB" sz="2000" dirty="0">
                <a:latin typeface="+mj-lt"/>
              </a:rPr>
              <a:t>After a few seconds we see the output model, and also how long the print will take as well as how much filament is used.</a:t>
            </a:r>
            <a:endParaRPr lang="en-US" sz="200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10" name="Picture 9">
            <a:extLst>
              <a:ext uri="{FF2B5EF4-FFF2-40B4-BE49-F238E27FC236}">
                <a16:creationId xmlns:a16="http://schemas.microsoft.com/office/drawing/2014/main" id="{5D892542-1DC0-7041-7217-E1B6A1A4CE32}"/>
              </a:ext>
            </a:extLst>
          </p:cNvPr>
          <p:cNvPicPr>
            <a:picLocks noChangeAspect="1"/>
          </p:cNvPicPr>
          <p:nvPr/>
        </p:nvPicPr>
        <p:blipFill>
          <a:blip r:embed="rId7"/>
          <a:stretch>
            <a:fillRect/>
          </a:stretch>
        </p:blipFill>
        <p:spPr>
          <a:xfrm>
            <a:off x="1015155" y="4209839"/>
            <a:ext cx="3362794" cy="1390844"/>
          </a:xfrm>
          <a:prstGeom prst="rect">
            <a:avLst/>
          </a:prstGeom>
        </p:spPr>
      </p:pic>
      <p:pic>
        <p:nvPicPr>
          <p:cNvPr id="17" name="Picture 16">
            <a:extLst>
              <a:ext uri="{FF2B5EF4-FFF2-40B4-BE49-F238E27FC236}">
                <a16:creationId xmlns:a16="http://schemas.microsoft.com/office/drawing/2014/main" id="{583BF065-A461-EDD7-7189-3B4802C41E93}"/>
              </a:ext>
            </a:extLst>
          </p:cNvPr>
          <p:cNvPicPr>
            <a:picLocks noChangeAspect="1"/>
          </p:cNvPicPr>
          <p:nvPr/>
        </p:nvPicPr>
        <p:blipFill>
          <a:blip r:embed="rId8"/>
          <a:stretch>
            <a:fillRect/>
          </a:stretch>
        </p:blipFill>
        <p:spPr>
          <a:xfrm>
            <a:off x="5511462" y="2440393"/>
            <a:ext cx="5008412" cy="3419249"/>
          </a:xfrm>
          <a:prstGeom prst="rect">
            <a:avLst/>
          </a:prstGeom>
        </p:spPr>
      </p:pic>
      <p:pic>
        <p:nvPicPr>
          <p:cNvPr id="18" name="Picture 17">
            <a:extLst>
              <a:ext uri="{FF2B5EF4-FFF2-40B4-BE49-F238E27FC236}">
                <a16:creationId xmlns:a16="http://schemas.microsoft.com/office/drawing/2014/main" id="{BAA47A2D-43CB-6F2B-040A-F5FAA28A45BA}"/>
              </a:ext>
            </a:extLst>
          </p:cNvPr>
          <p:cNvPicPr>
            <a:picLocks noChangeAspect="1"/>
          </p:cNvPicPr>
          <p:nvPr/>
        </p:nvPicPr>
        <p:blipFill>
          <a:blip r:embed="rId9"/>
          <a:stretch>
            <a:fillRect/>
          </a:stretch>
        </p:blipFill>
        <p:spPr>
          <a:xfrm>
            <a:off x="991339" y="2929263"/>
            <a:ext cx="3410426" cy="819264"/>
          </a:xfrm>
          <a:prstGeom prst="rect">
            <a:avLst/>
          </a:prstGeom>
        </p:spPr>
      </p:pic>
      <p:cxnSp>
        <p:nvCxnSpPr>
          <p:cNvPr id="20" name="Straight Arrow Connector 19">
            <a:extLst>
              <a:ext uri="{FF2B5EF4-FFF2-40B4-BE49-F238E27FC236}">
                <a16:creationId xmlns:a16="http://schemas.microsoft.com/office/drawing/2014/main" id="{761C67E6-D86A-59D6-623B-1318094B0E87}"/>
              </a:ext>
            </a:extLst>
          </p:cNvPr>
          <p:cNvCxnSpPr>
            <a:cxnSpLocks/>
          </p:cNvCxnSpPr>
          <p:nvPr/>
        </p:nvCxnSpPr>
        <p:spPr>
          <a:xfrm>
            <a:off x="4637570" y="3333919"/>
            <a:ext cx="79397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2" name="Picture 1" descr="A black background with red text&#10;&#10;Description automatically generated">
            <a:extLst>
              <a:ext uri="{FF2B5EF4-FFF2-40B4-BE49-F238E27FC236}">
                <a16:creationId xmlns:a16="http://schemas.microsoft.com/office/drawing/2014/main" id="{2BAF6E53-DE08-7275-AAD3-941A6E948D3C}"/>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827540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printing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4595128"/>
          </a:xfrm>
        </p:spPr>
        <p:txBody>
          <a:bodyPr>
            <a:normAutofit/>
          </a:bodyPr>
          <a:lstStyle/>
          <a:p>
            <a:pPr marL="0" indent="0" algn="l">
              <a:lnSpc>
                <a:spcPct val="150000"/>
              </a:lnSpc>
              <a:spcBef>
                <a:spcPts val="500"/>
              </a:spcBef>
              <a:spcAft>
                <a:spcPts val="500"/>
              </a:spcAft>
              <a:buNone/>
            </a:pPr>
            <a:r>
              <a:rPr lang="en-GB" sz="2000" b="0" i="0" dirty="0">
                <a:effectLst/>
                <a:latin typeface="+mj-lt"/>
              </a:rPr>
              <a:t>We can switch to </a:t>
            </a:r>
            <a:r>
              <a:rPr lang="en-GB" sz="2000" b="1" i="0" dirty="0">
                <a:effectLst/>
                <a:latin typeface="+mj-lt"/>
              </a:rPr>
              <a:t>Preview</a:t>
            </a:r>
            <a:r>
              <a:rPr lang="en-GB" sz="2000" b="0" i="0" dirty="0">
                <a:effectLst/>
                <a:latin typeface="+mj-lt"/>
              </a:rPr>
              <a:t> mode to see how the print will look.</a:t>
            </a:r>
          </a:p>
          <a:p>
            <a:pPr marL="0" indent="0" algn="l">
              <a:lnSpc>
                <a:spcPct val="150000"/>
              </a:lnSpc>
              <a:spcBef>
                <a:spcPts val="500"/>
              </a:spcBef>
              <a:spcAft>
                <a:spcPts val="500"/>
              </a:spcAft>
              <a:buNone/>
            </a:pPr>
            <a:r>
              <a:rPr lang="en-GB" sz="2000" dirty="0">
                <a:latin typeface="+mj-lt"/>
              </a:rPr>
              <a:t>We can change the </a:t>
            </a:r>
            <a:r>
              <a:rPr lang="en-GB" sz="2000" b="1" dirty="0">
                <a:latin typeface="+mj-lt"/>
              </a:rPr>
              <a:t>Colour scheme </a:t>
            </a:r>
            <a:r>
              <a:rPr lang="en-GB" sz="2000" dirty="0">
                <a:latin typeface="+mj-lt"/>
              </a:rPr>
              <a:t>from </a:t>
            </a:r>
            <a:r>
              <a:rPr lang="en-GB" sz="2000" b="1" dirty="0">
                <a:latin typeface="+mj-lt"/>
              </a:rPr>
              <a:t>Material Colour </a:t>
            </a:r>
            <a:r>
              <a:rPr lang="en-GB" sz="2000" dirty="0">
                <a:latin typeface="+mj-lt"/>
              </a:rPr>
              <a:t>to </a:t>
            </a:r>
            <a:r>
              <a:rPr lang="en-GB" sz="2000" b="1" dirty="0">
                <a:latin typeface="+mj-lt"/>
              </a:rPr>
              <a:t>Line Colour </a:t>
            </a:r>
            <a:r>
              <a:rPr lang="en-GB" sz="2000" dirty="0">
                <a:latin typeface="+mj-lt"/>
              </a:rPr>
              <a:t>to better see what is being printed.</a:t>
            </a:r>
            <a:endParaRPr lang="en-US" sz="200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5" name="Picture 4">
            <a:extLst>
              <a:ext uri="{FF2B5EF4-FFF2-40B4-BE49-F238E27FC236}">
                <a16:creationId xmlns:a16="http://schemas.microsoft.com/office/drawing/2014/main" id="{DF317CE5-BE50-5290-9DFB-62BE10C1E3B3}"/>
              </a:ext>
            </a:extLst>
          </p:cNvPr>
          <p:cNvPicPr>
            <a:picLocks noChangeAspect="1"/>
          </p:cNvPicPr>
          <p:nvPr/>
        </p:nvPicPr>
        <p:blipFill>
          <a:blip r:embed="rId7"/>
          <a:stretch>
            <a:fillRect/>
          </a:stretch>
        </p:blipFill>
        <p:spPr>
          <a:xfrm>
            <a:off x="519831" y="3144734"/>
            <a:ext cx="2057687" cy="2476846"/>
          </a:xfrm>
          <a:prstGeom prst="rect">
            <a:avLst/>
          </a:prstGeom>
        </p:spPr>
      </p:pic>
      <p:pic>
        <p:nvPicPr>
          <p:cNvPr id="12" name="Picture 11">
            <a:extLst>
              <a:ext uri="{FF2B5EF4-FFF2-40B4-BE49-F238E27FC236}">
                <a16:creationId xmlns:a16="http://schemas.microsoft.com/office/drawing/2014/main" id="{51FA281F-D213-04BF-7FF0-4AEFA9FEDD6D}"/>
              </a:ext>
            </a:extLst>
          </p:cNvPr>
          <p:cNvPicPr>
            <a:picLocks noChangeAspect="1"/>
          </p:cNvPicPr>
          <p:nvPr/>
        </p:nvPicPr>
        <p:blipFill>
          <a:blip r:embed="rId8"/>
          <a:stretch>
            <a:fillRect/>
          </a:stretch>
        </p:blipFill>
        <p:spPr>
          <a:xfrm>
            <a:off x="3005221" y="3144734"/>
            <a:ext cx="2038635" cy="2962688"/>
          </a:xfrm>
          <a:prstGeom prst="rect">
            <a:avLst/>
          </a:prstGeom>
        </p:spPr>
      </p:pic>
      <p:pic>
        <p:nvPicPr>
          <p:cNvPr id="16" name="Picture 15">
            <a:extLst>
              <a:ext uri="{FF2B5EF4-FFF2-40B4-BE49-F238E27FC236}">
                <a16:creationId xmlns:a16="http://schemas.microsoft.com/office/drawing/2014/main" id="{D60D1C18-65BE-5C3F-AC7A-053AD125443B}"/>
              </a:ext>
            </a:extLst>
          </p:cNvPr>
          <p:cNvPicPr>
            <a:picLocks noChangeAspect="1"/>
          </p:cNvPicPr>
          <p:nvPr/>
        </p:nvPicPr>
        <p:blipFill>
          <a:blip r:embed="rId9"/>
          <a:stretch>
            <a:fillRect/>
          </a:stretch>
        </p:blipFill>
        <p:spPr>
          <a:xfrm>
            <a:off x="5888052" y="2627558"/>
            <a:ext cx="4696469" cy="3357999"/>
          </a:xfrm>
          <a:prstGeom prst="rect">
            <a:avLst/>
          </a:prstGeom>
        </p:spPr>
      </p:pic>
      <p:pic>
        <p:nvPicPr>
          <p:cNvPr id="18" name="Picture 17">
            <a:extLst>
              <a:ext uri="{FF2B5EF4-FFF2-40B4-BE49-F238E27FC236}">
                <a16:creationId xmlns:a16="http://schemas.microsoft.com/office/drawing/2014/main" id="{9749E004-C1CD-BB17-581F-3576CE21B14D}"/>
              </a:ext>
            </a:extLst>
          </p:cNvPr>
          <p:cNvPicPr>
            <a:picLocks noChangeAspect="1"/>
          </p:cNvPicPr>
          <p:nvPr/>
        </p:nvPicPr>
        <p:blipFill>
          <a:blip r:embed="rId10"/>
          <a:stretch>
            <a:fillRect/>
          </a:stretch>
        </p:blipFill>
        <p:spPr>
          <a:xfrm>
            <a:off x="8265149" y="1293875"/>
            <a:ext cx="2991267" cy="485843"/>
          </a:xfrm>
          <a:prstGeom prst="rect">
            <a:avLst/>
          </a:prstGeom>
        </p:spPr>
      </p:pic>
      <p:sp>
        <p:nvSpPr>
          <p:cNvPr id="19" name="Rectangle 18">
            <a:extLst>
              <a:ext uri="{FF2B5EF4-FFF2-40B4-BE49-F238E27FC236}">
                <a16:creationId xmlns:a16="http://schemas.microsoft.com/office/drawing/2014/main" id="{97D825ED-EE30-5372-F8F9-015CC9FF6882}"/>
              </a:ext>
            </a:extLst>
          </p:cNvPr>
          <p:cNvSpPr/>
          <p:nvPr/>
        </p:nvSpPr>
        <p:spPr>
          <a:xfrm>
            <a:off x="3167158" y="3649863"/>
            <a:ext cx="1752799" cy="307142"/>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Picture 1" descr="A black background with red text&#10;&#10;Description automatically generated">
            <a:extLst>
              <a:ext uri="{FF2B5EF4-FFF2-40B4-BE49-F238E27FC236}">
                <a16:creationId xmlns:a16="http://schemas.microsoft.com/office/drawing/2014/main" id="{91585A8C-C990-FD52-2093-1368D5413C06}"/>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30842128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printing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4595128"/>
          </a:xfrm>
        </p:spPr>
        <p:txBody>
          <a:bodyPr>
            <a:normAutofit/>
          </a:bodyPr>
          <a:lstStyle/>
          <a:p>
            <a:pPr marL="0" indent="0" algn="l">
              <a:lnSpc>
                <a:spcPct val="150000"/>
              </a:lnSpc>
              <a:spcBef>
                <a:spcPts val="500"/>
              </a:spcBef>
              <a:spcAft>
                <a:spcPts val="500"/>
              </a:spcAft>
              <a:buNone/>
            </a:pPr>
            <a:r>
              <a:rPr lang="en-GB" sz="2000" b="0" i="0" dirty="0">
                <a:effectLst/>
                <a:latin typeface="+mj-lt"/>
              </a:rPr>
              <a:t>The build </a:t>
            </a:r>
            <a:r>
              <a:rPr lang="en-GB" sz="2000" dirty="0">
                <a:latin typeface="+mj-lt"/>
              </a:rPr>
              <a:t>will take 3 hours 26 minutes and needs lots of supports, so let’s try rotating the object to see if this helps. Click on the red arc to rotate it so it is laying down.</a:t>
            </a:r>
            <a:endParaRPr lang="en-US" sz="200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10" name="Picture 9">
            <a:extLst>
              <a:ext uri="{FF2B5EF4-FFF2-40B4-BE49-F238E27FC236}">
                <a16:creationId xmlns:a16="http://schemas.microsoft.com/office/drawing/2014/main" id="{4D9F1BDE-8072-E1CD-EB79-135B5BD3BCCC}"/>
              </a:ext>
            </a:extLst>
          </p:cNvPr>
          <p:cNvPicPr>
            <a:picLocks noChangeAspect="1"/>
          </p:cNvPicPr>
          <p:nvPr/>
        </p:nvPicPr>
        <p:blipFill>
          <a:blip r:embed="rId7"/>
          <a:stretch>
            <a:fillRect/>
          </a:stretch>
        </p:blipFill>
        <p:spPr>
          <a:xfrm>
            <a:off x="6377149" y="2540748"/>
            <a:ext cx="4312430" cy="3200702"/>
          </a:xfrm>
          <a:prstGeom prst="rect">
            <a:avLst/>
          </a:prstGeom>
        </p:spPr>
      </p:pic>
      <p:pic>
        <p:nvPicPr>
          <p:cNvPr id="13" name="Picture 12">
            <a:extLst>
              <a:ext uri="{FF2B5EF4-FFF2-40B4-BE49-F238E27FC236}">
                <a16:creationId xmlns:a16="http://schemas.microsoft.com/office/drawing/2014/main" id="{23C6261B-962F-D52A-4D85-9DF12ABC2F6F}"/>
              </a:ext>
            </a:extLst>
          </p:cNvPr>
          <p:cNvPicPr>
            <a:picLocks noChangeAspect="1"/>
          </p:cNvPicPr>
          <p:nvPr/>
        </p:nvPicPr>
        <p:blipFill>
          <a:blip r:embed="rId8"/>
          <a:stretch>
            <a:fillRect/>
          </a:stretch>
        </p:blipFill>
        <p:spPr>
          <a:xfrm>
            <a:off x="1880818" y="2640702"/>
            <a:ext cx="2762636" cy="3000794"/>
          </a:xfrm>
          <a:prstGeom prst="rect">
            <a:avLst/>
          </a:prstGeom>
        </p:spPr>
      </p:pic>
      <p:sp>
        <p:nvSpPr>
          <p:cNvPr id="14" name="Rectangle 13">
            <a:extLst>
              <a:ext uri="{FF2B5EF4-FFF2-40B4-BE49-F238E27FC236}">
                <a16:creationId xmlns:a16="http://schemas.microsoft.com/office/drawing/2014/main" id="{98F85155-3C85-062C-5AAA-A1B781D63839}"/>
              </a:ext>
            </a:extLst>
          </p:cNvPr>
          <p:cNvSpPr/>
          <p:nvPr/>
        </p:nvSpPr>
        <p:spPr>
          <a:xfrm>
            <a:off x="1849956" y="3641770"/>
            <a:ext cx="521010" cy="517535"/>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5" name="Picture 14">
            <a:extLst>
              <a:ext uri="{FF2B5EF4-FFF2-40B4-BE49-F238E27FC236}">
                <a16:creationId xmlns:a16="http://schemas.microsoft.com/office/drawing/2014/main" id="{D092EFAF-E4C3-3C4C-2A57-D11A95D4AECD}"/>
              </a:ext>
            </a:extLst>
          </p:cNvPr>
          <p:cNvPicPr>
            <a:picLocks noChangeAspect="1"/>
          </p:cNvPicPr>
          <p:nvPr/>
        </p:nvPicPr>
        <p:blipFill>
          <a:blip r:embed="rId9"/>
          <a:stretch>
            <a:fillRect/>
          </a:stretch>
        </p:blipFill>
        <p:spPr>
          <a:xfrm>
            <a:off x="3573974" y="5208782"/>
            <a:ext cx="2687827" cy="1111679"/>
          </a:xfrm>
          <a:prstGeom prst="rect">
            <a:avLst/>
          </a:prstGeom>
        </p:spPr>
      </p:pic>
      <p:pic>
        <p:nvPicPr>
          <p:cNvPr id="2" name="Picture 1" descr="A black background with red text&#10;&#10;Description automatically generated">
            <a:extLst>
              <a:ext uri="{FF2B5EF4-FFF2-40B4-BE49-F238E27FC236}">
                <a16:creationId xmlns:a16="http://schemas.microsoft.com/office/drawing/2014/main" id="{80F3DF87-9D80-994B-E371-F429D41F400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719345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printing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4595128"/>
          </a:xfrm>
        </p:spPr>
        <p:txBody>
          <a:bodyPr>
            <a:normAutofit/>
          </a:bodyPr>
          <a:lstStyle/>
          <a:p>
            <a:pPr marL="0" indent="0" algn="l">
              <a:lnSpc>
                <a:spcPct val="150000"/>
              </a:lnSpc>
              <a:spcBef>
                <a:spcPts val="500"/>
              </a:spcBef>
              <a:spcAft>
                <a:spcPts val="500"/>
              </a:spcAft>
              <a:buNone/>
            </a:pPr>
            <a:r>
              <a:rPr lang="en-GB" sz="2000" b="0" i="0" dirty="0">
                <a:effectLst/>
                <a:latin typeface="+mj-lt"/>
              </a:rPr>
              <a:t>Here we have also rotated it on the blue arc so it fits better on the build plate. Press </a:t>
            </a:r>
            <a:r>
              <a:rPr lang="en-GB" sz="2000" b="1" i="0" dirty="0">
                <a:effectLst/>
                <a:latin typeface="+mj-lt"/>
              </a:rPr>
              <a:t>Slice </a:t>
            </a:r>
            <a:r>
              <a:rPr lang="en-GB" sz="2000" b="0" i="0" dirty="0">
                <a:effectLst/>
                <a:latin typeface="+mj-lt"/>
              </a:rPr>
              <a:t>again and it has calculated that we will need less supporting material, use 10g less filament, and it will only take 2 hours 41 minutes. </a:t>
            </a:r>
            <a:endParaRPr lang="en-US" sz="200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11" name="Picture 10">
            <a:extLst>
              <a:ext uri="{FF2B5EF4-FFF2-40B4-BE49-F238E27FC236}">
                <a16:creationId xmlns:a16="http://schemas.microsoft.com/office/drawing/2014/main" id="{D389F566-DD86-F027-AA6A-FDFD69C3D2D7}"/>
              </a:ext>
            </a:extLst>
          </p:cNvPr>
          <p:cNvPicPr>
            <a:picLocks noChangeAspect="1"/>
          </p:cNvPicPr>
          <p:nvPr/>
        </p:nvPicPr>
        <p:blipFill>
          <a:blip r:embed="rId7"/>
          <a:stretch>
            <a:fillRect/>
          </a:stretch>
        </p:blipFill>
        <p:spPr>
          <a:xfrm>
            <a:off x="2062528" y="2780817"/>
            <a:ext cx="4394572" cy="3260488"/>
          </a:xfrm>
          <a:prstGeom prst="rect">
            <a:avLst/>
          </a:prstGeom>
        </p:spPr>
      </p:pic>
      <p:pic>
        <p:nvPicPr>
          <p:cNvPr id="14" name="Picture 13">
            <a:extLst>
              <a:ext uri="{FF2B5EF4-FFF2-40B4-BE49-F238E27FC236}">
                <a16:creationId xmlns:a16="http://schemas.microsoft.com/office/drawing/2014/main" id="{124D284E-5E87-6BB0-6BAB-E646C0B324D2}"/>
              </a:ext>
            </a:extLst>
          </p:cNvPr>
          <p:cNvPicPr>
            <a:picLocks noChangeAspect="1"/>
          </p:cNvPicPr>
          <p:nvPr/>
        </p:nvPicPr>
        <p:blipFill>
          <a:blip r:embed="rId8"/>
          <a:stretch>
            <a:fillRect/>
          </a:stretch>
        </p:blipFill>
        <p:spPr>
          <a:xfrm>
            <a:off x="7932187" y="3147835"/>
            <a:ext cx="3343742" cy="1343212"/>
          </a:xfrm>
          <a:prstGeom prst="rect">
            <a:avLst/>
          </a:prstGeom>
        </p:spPr>
      </p:pic>
      <p:cxnSp>
        <p:nvCxnSpPr>
          <p:cNvPr id="15" name="Straight Arrow Connector 14">
            <a:extLst>
              <a:ext uri="{FF2B5EF4-FFF2-40B4-BE49-F238E27FC236}">
                <a16:creationId xmlns:a16="http://schemas.microsoft.com/office/drawing/2014/main" id="{CB1CC396-8DE9-638A-B73F-6B9FBD1B5941}"/>
              </a:ext>
            </a:extLst>
          </p:cNvPr>
          <p:cNvCxnSpPr>
            <a:cxnSpLocks/>
          </p:cNvCxnSpPr>
          <p:nvPr/>
        </p:nvCxnSpPr>
        <p:spPr>
          <a:xfrm>
            <a:off x="6903339" y="3876085"/>
            <a:ext cx="79397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2" name="Picture 1" descr="A black background with red text&#10;&#10;Description automatically generated">
            <a:extLst>
              <a:ext uri="{FF2B5EF4-FFF2-40B4-BE49-F238E27FC236}">
                <a16:creationId xmlns:a16="http://schemas.microsoft.com/office/drawing/2014/main" id="{EC990D9F-6BC3-2328-E486-DB8FD0A964D8}"/>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836008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printing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4595128"/>
          </a:xfrm>
        </p:spPr>
        <p:txBody>
          <a:bodyPr>
            <a:normAutofit/>
          </a:bodyPr>
          <a:lstStyle/>
          <a:p>
            <a:pPr marL="0" indent="0" algn="l">
              <a:lnSpc>
                <a:spcPct val="150000"/>
              </a:lnSpc>
              <a:spcBef>
                <a:spcPts val="500"/>
              </a:spcBef>
              <a:spcAft>
                <a:spcPts val="500"/>
              </a:spcAft>
              <a:buNone/>
            </a:pPr>
            <a:r>
              <a:rPr lang="en-GB" sz="2000" b="0" i="0" dirty="0">
                <a:effectLst/>
                <a:latin typeface="+mj-lt"/>
              </a:rPr>
              <a:t>We can try rotating it again, but this is introducing more supports (shown in blue) to the front of the chair. It will also take slightly longer to print.</a:t>
            </a:r>
            <a:endParaRPr lang="en-US" sz="200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10" name="Picture 9">
            <a:extLst>
              <a:ext uri="{FF2B5EF4-FFF2-40B4-BE49-F238E27FC236}">
                <a16:creationId xmlns:a16="http://schemas.microsoft.com/office/drawing/2014/main" id="{0597B5DF-2E66-FA8D-4538-D242115416CE}"/>
              </a:ext>
            </a:extLst>
          </p:cNvPr>
          <p:cNvPicPr>
            <a:picLocks noChangeAspect="1"/>
          </p:cNvPicPr>
          <p:nvPr/>
        </p:nvPicPr>
        <p:blipFill>
          <a:blip r:embed="rId7"/>
          <a:stretch>
            <a:fillRect/>
          </a:stretch>
        </p:blipFill>
        <p:spPr>
          <a:xfrm>
            <a:off x="8247058" y="2990652"/>
            <a:ext cx="3296110" cy="1286054"/>
          </a:xfrm>
          <a:prstGeom prst="rect">
            <a:avLst/>
          </a:prstGeom>
        </p:spPr>
      </p:pic>
      <p:pic>
        <p:nvPicPr>
          <p:cNvPr id="15" name="Picture 14">
            <a:extLst>
              <a:ext uri="{FF2B5EF4-FFF2-40B4-BE49-F238E27FC236}">
                <a16:creationId xmlns:a16="http://schemas.microsoft.com/office/drawing/2014/main" id="{64A17146-99EE-C91F-BF7A-8A985FE14526}"/>
              </a:ext>
            </a:extLst>
          </p:cNvPr>
          <p:cNvPicPr>
            <a:picLocks noChangeAspect="1"/>
          </p:cNvPicPr>
          <p:nvPr/>
        </p:nvPicPr>
        <p:blipFill>
          <a:blip r:embed="rId8"/>
          <a:stretch>
            <a:fillRect/>
          </a:stretch>
        </p:blipFill>
        <p:spPr>
          <a:xfrm>
            <a:off x="1949784" y="2545144"/>
            <a:ext cx="4801366" cy="3463123"/>
          </a:xfrm>
          <a:prstGeom prst="rect">
            <a:avLst/>
          </a:prstGeom>
        </p:spPr>
      </p:pic>
      <p:cxnSp>
        <p:nvCxnSpPr>
          <p:cNvPr id="16" name="Straight Arrow Connector 15">
            <a:extLst>
              <a:ext uri="{FF2B5EF4-FFF2-40B4-BE49-F238E27FC236}">
                <a16:creationId xmlns:a16="http://schemas.microsoft.com/office/drawing/2014/main" id="{E283ECDC-83AE-8CCB-C9DB-6307BB1FD54C}"/>
              </a:ext>
            </a:extLst>
          </p:cNvPr>
          <p:cNvCxnSpPr>
            <a:cxnSpLocks/>
          </p:cNvCxnSpPr>
          <p:nvPr/>
        </p:nvCxnSpPr>
        <p:spPr>
          <a:xfrm>
            <a:off x="7187800" y="3633679"/>
            <a:ext cx="79397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2" name="Picture 1" descr="A black background with red text&#10;&#10;Description automatically generated">
            <a:extLst>
              <a:ext uri="{FF2B5EF4-FFF2-40B4-BE49-F238E27FC236}">
                <a16:creationId xmlns:a16="http://schemas.microsoft.com/office/drawing/2014/main" id="{DF13D8A0-82F2-90D6-14CD-7B47A70439C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3716461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printing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4595128"/>
          </a:xfrm>
        </p:spPr>
        <p:txBody>
          <a:bodyPr>
            <a:normAutofit/>
          </a:bodyPr>
          <a:lstStyle/>
          <a:p>
            <a:pPr marL="0" indent="0" algn="l">
              <a:lnSpc>
                <a:spcPct val="150000"/>
              </a:lnSpc>
              <a:spcBef>
                <a:spcPts val="500"/>
              </a:spcBef>
              <a:spcAft>
                <a:spcPts val="500"/>
              </a:spcAft>
              <a:buNone/>
            </a:pPr>
            <a:r>
              <a:rPr lang="en-GB" sz="2000" b="0" i="0" dirty="0">
                <a:effectLst/>
                <a:latin typeface="+mj-lt"/>
              </a:rPr>
              <a:t>We could try rotating it this way, but it takes as long as the original version (over 3 hours) and all of those supports we have to remove will leave marks on the parts of the chair that we want to look their best. This is not a good choice of orientation for a 3D print </a:t>
            </a:r>
            <a:r>
              <a:rPr lang="en-GB" sz="2000" b="0" i="0" dirty="0">
                <a:effectLst/>
                <a:latin typeface="+mj-lt"/>
                <a:sym typeface="Wingdings" panose="05000000000000000000" pitchFamily="2" charset="2"/>
              </a:rPr>
              <a:t></a:t>
            </a:r>
            <a:endParaRPr lang="en-US" sz="200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11" name="Picture 10">
            <a:extLst>
              <a:ext uri="{FF2B5EF4-FFF2-40B4-BE49-F238E27FC236}">
                <a16:creationId xmlns:a16="http://schemas.microsoft.com/office/drawing/2014/main" id="{B1AF7A6C-A6D8-67A1-885A-12C7CDB88944}"/>
              </a:ext>
            </a:extLst>
          </p:cNvPr>
          <p:cNvPicPr>
            <a:picLocks noChangeAspect="1"/>
          </p:cNvPicPr>
          <p:nvPr/>
        </p:nvPicPr>
        <p:blipFill>
          <a:blip r:embed="rId7"/>
          <a:stretch>
            <a:fillRect/>
          </a:stretch>
        </p:blipFill>
        <p:spPr>
          <a:xfrm>
            <a:off x="2769527" y="2762712"/>
            <a:ext cx="4698140" cy="3372470"/>
          </a:xfrm>
          <a:prstGeom prst="rect">
            <a:avLst/>
          </a:prstGeom>
        </p:spPr>
      </p:pic>
      <p:pic>
        <p:nvPicPr>
          <p:cNvPr id="2" name="Picture 1" descr="A black background with red text&#10;&#10;Description automatically generated">
            <a:extLst>
              <a:ext uri="{FF2B5EF4-FFF2-40B4-BE49-F238E27FC236}">
                <a16:creationId xmlns:a16="http://schemas.microsoft.com/office/drawing/2014/main" id="{705E6FC2-0791-31CD-0C5F-733C00C7126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3449617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FFBB51F4-73AD-E391-3E4C-D37FA8B788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660" y="-114300"/>
            <a:ext cx="12175340" cy="12612256"/>
          </a:xfrm>
          <a:prstGeom prst="rect">
            <a:avLst/>
          </a:prstGeom>
        </p:spPr>
      </p:pic>
      <p:sp>
        <p:nvSpPr>
          <p:cNvPr id="10" name="Title 1">
            <a:extLst>
              <a:ext uri="{FF2B5EF4-FFF2-40B4-BE49-F238E27FC236}">
                <a16:creationId xmlns:a16="http://schemas.microsoft.com/office/drawing/2014/main" id="{9457124D-4513-AF94-B33A-32122ED43ACA}"/>
              </a:ext>
            </a:extLst>
          </p:cNvPr>
          <p:cNvSpPr>
            <a:spLocks noGrp="1"/>
          </p:cNvSpPr>
          <p:nvPr>
            <p:ph type="ctrTitle"/>
          </p:nvPr>
        </p:nvSpPr>
        <p:spPr>
          <a:xfrm>
            <a:off x="575999" y="1990213"/>
            <a:ext cx="11105927" cy="2877573"/>
          </a:xfrm>
        </p:spPr>
        <p:txBody>
          <a:bodyPr/>
          <a:lstStyle/>
          <a:p>
            <a:r>
              <a:rPr lang="en-GB" dirty="0">
                <a:solidFill>
                  <a:schemeClr val="bg1"/>
                </a:solidFill>
                <a:latin typeface="+mj-lt"/>
              </a:rPr>
              <a:t>3d printing</a:t>
            </a:r>
          </a:p>
        </p:txBody>
      </p:sp>
      <p:sp>
        <p:nvSpPr>
          <p:cNvPr id="11" name="Footer Placeholder 2">
            <a:extLst>
              <a:ext uri="{FF2B5EF4-FFF2-40B4-BE49-F238E27FC236}">
                <a16:creationId xmlns:a16="http://schemas.microsoft.com/office/drawing/2014/main" id="{42890EC0-E3CB-BB88-78C0-04E2D631696C}"/>
              </a:ext>
            </a:extLst>
          </p:cNvPr>
          <p:cNvSpPr txBox="1">
            <a:spLocks/>
          </p:cNvSpPr>
          <p:nvPr/>
        </p:nvSpPr>
        <p:spPr>
          <a:xfrm>
            <a:off x="575999" y="6052820"/>
            <a:ext cx="6480000" cy="3600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rPr>
              <a:t>Because design and innovation matter</a:t>
            </a:r>
            <a:endPar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084869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printing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4595128"/>
          </a:xfrm>
        </p:spPr>
        <p:txBody>
          <a:bodyPr>
            <a:normAutofit/>
          </a:bodyPr>
          <a:lstStyle/>
          <a:p>
            <a:pPr marL="0" indent="0" algn="l">
              <a:lnSpc>
                <a:spcPct val="150000"/>
              </a:lnSpc>
              <a:spcBef>
                <a:spcPts val="500"/>
              </a:spcBef>
              <a:spcAft>
                <a:spcPts val="500"/>
              </a:spcAft>
              <a:buNone/>
            </a:pPr>
            <a:r>
              <a:rPr lang="en-GB" sz="2000" b="0" i="0" dirty="0">
                <a:effectLst/>
                <a:latin typeface="+mj-lt"/>
              </a:rPr>
              <a:t>Let’s go back to the orientation that will take the least time and give use the best quality output (the top surfaces of a 3D print it usually the best quality).</a:t>
            </a:r>
            <a:endParaRPr lang="en-US" sz="200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14" name="Picture 13">
            <a:extLst>
              <a:ext uri="{FF2B5EF4-FFF2-40B4-BE49-F238E27FC236}">
                <a16:creationId xmlns:a16="http://schemas.microsoft.com/office/drawing/2014/main" id="{E54852B8-F0DC-7227-E17A-8D973A759D41}"/>
              </a:ext>
            </a:extLst>
          </p:cNvPr>
          <p:cNvPicPr>
            <a:picLocks noChangeAspect="1"/>
          </p:cNvPicPr>
          <p:nvPr/>
        </p:nvPicPr>
        <p:blipFill>
          <a:blip r:embed="rId7"/>
          <a:stretch>
            <a:fillRect/>
          </a:stretch>
        </p:blipFill>
        <p:spPr>
          <a:xfrm>
            <a:off x="8125943" y="2532807"/>
            <a:ext cx="3167116" cy="3138098"/>
          </a:xfrm>
          <a:prstGeom prst="rect">
            <a:avLst/>
          </a:prstGeom>
        </p:spPr>
      </p:pic>
      <p:pic>
        <p:nvPicPr>
          <p:cNvPr id="15" name="Picture 14">
            <a:extLst>
              <a:ext uri="{FF2B5EF4-FFF2-40B4-BE49-F238E27FC236}">
                <a16:creationId xmlns:a16="http://schemas.microsoft.com/office/drawing/2014/main" id="{95F3C904-F60A-28F6-DABE-6A514495E2D4}"/>
              </a:ext>
            </a:extLst>
          </p:cNvPr>
          <p:cNvPicPr>
            <a:picLocks noChangeAspect="1"/>
          </p:cNvPicPr>
          <p:nvPr/>
        </p:nvPicPr>
        <p:blipFill>
          <a:blip r:embed="rId8"/>
          <a:stretch>
            <a:fillRect/>
          </a:stretch>
        </p:blipFill>
        <p:spPr>
          <a:xfrm>
            <a:off x="588887" y="2532807"/>
            <a:ext cx="3857743" cy="2862196"/>
          </a:xfrm>
          <a:prstGeom prst="rect">
            <a:avLst/>
          </a:prstGeom>
        </p:spPr>
      </p:pic>
      <p:pic>
        <p:nvPicPr>
          <p:cNvPr id="16" name="Picture 15">
            <a:extLst>
              <a:ext uri="{FF2B5EF4-FFF2-40B4-BE49-F238E27FC236}">
                <a16:creationId xmlns:a16="http://schemas.microsoft.com/office/drawing/2014/main" id="{57E02E36-6A00-3F38-570B-D47518A49AC0}"/>
              </a:ext>
            </a:extLst>
          </p:cNvPr>
          <p:cNvPicPr>
            <a:picLocks noChangeAspect="1"/>
          </p:cNvPicPr>
          <p:nvPr/>
        </p:nvPicPr>
        <p:blipFill>
          <a:blip r:embed="rId9"/>
          <a:stretch>
            <a:fillRect/>
          </a:stretch>
        </p:blipFill>
        <p:spPr>
          <a:xfrm>
            <a:off x="4581073" y="2830599"/>
            <a:ext cx="3410426" cy="819264"/>
          </a:xfrm>
          <a:prstGeom prst="rect">
            <a:avLst/>
          </a:prstGeom>
        </p:spPr>
      </p:pic>
      <p:sp>
        <p:nvSpPr>
          <p:cNvPr id="17" name="Content Placeholder 2">
            <a:extLst>
              <a:ext uri="{FF2B5EF4-FFF2-40B4-BE49-F238E27FC236}">
                <a16:creationId xmlns:a16="http://schemas.microsoft.com/office/drawing/2014/main" id="{B023AE2C-858B-6D8A-B56D-4056CAF01830}"/>
              </a:ext>
            </a:extLst>
          </p:cNvPr>
          <p:cNvSpPr txBox="1">
            <a:spLocks/>
          </p:cNvSpPr>
          <p:nvPr/>
        </p:nvSpPr>
        <p:spPr>
          <a:xfrm>
            <a:off x="4900949" y="4120320"/>
            <a:ext cx="2909726" cy="2200141"/>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1600" dirty="0">
                <a:latin typeface="+mj-lt"/>
              </a:rPr>
              <a:t>Slice </a:t>
            </a:r>
            <a:r>
              <a:rPr lang="en-GB" sz="1600" b="0" dirty="0">
                <a:latin typeface="+mj-lt"/>
              </a:rPr>
              <a:t>again. You can also see an animated preview of the print</a:t>
            </a:r>
            <a:endParaRPr lang="en-US" sz="1600" b="0" dirty="0">
              <a:latin typeface="+mj-lt"/>
            </a:endParaRPr>
          </a:p>
        </p:txBody>
      </p:sp>
      <p:pic>
        <p:nvPicPr>
          <p:cNvPr id="2" name="Picture 1" descr="A black background with red text&#10;&#10;Description automatically generated">
            <a:extLst>
              <a:ext uri="{FF2B5EF4-FFF2-40B4-BE49-F238E27FC236}">
                <a16:creationId xmlns:a16="http://schemas.microsoft.com/office/drawing/2014/main" id="{39111438-1223-58FC-AD32-A440A234B2E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291097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printing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934972"/>
          </a:xfrm>
        </p:spPr>
        <p:txBody>
          <a:bodyPr>
            <a:normAutofit/>
          </a:bodyPr>
          <a:lstStyle/>
          <a:p>
            <a:pPr marL="0" indent="0" algn="l">
              <a:lnSpc>
                <a:spcPct val="150000"/>
              </a:lnSpc>
              <a:spcBef>
                <a:spcPts val="500"/>
              </a:spcBef>
              <a:spcAft>
                <a:spcPts val="500"/>
              </a:spcAft>
              <a:buNone/>
            </a:pPr>
            <a:r>
              <a:rPr lang="en-GB" sz="2000" b="0" i="0" dirty="0">
                <a:effectLst/>
                <a:latin typeface="+mj-lt"/>
              </a:rPr>
              <a:t>We have a preview of the 3D print and, if we are happy with the settings, we need to save the file to disc (or send it to the printe</a:t>
            </a:r>
            <a:r>
              <a:rPr lang="en-GB" sz="2000" dirty="0">
                <a:latin typeface="+mj-lt"/>
              </a:rPr>
              <a:t>r if it is on a network).</a:t>
            </a:r>
            <a:endParaRPr lang="en-US" sz="200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11" name="Picture 10">
            <a:extLst>
              <a:ext uri="{FF2B5EF4-FFF2-40B4-BE49-F238E27FC236}">
                <a16:creationId xmlns:a16="http://schemas.microsoft.com/office/drawing/2014/main" id="{F89D445E-E891-5604-B6BD-98BF4234319B}"/>
              </a:ext>
            </a:extLst>
          </p:cNvPr>
          <p:cNvPicPr>
            <a:picLocks noChangeAspect="1"/>
          </p:cNvPicPr>
          <p:nvPr/>
        </p:nvPicPr>
        <p:blipFill>
          <a:blip r:embed="rId7"/>
          <a:stretch>
            <a:fillRect/>
          </a:stretch>
        </p:blipFill>
        <p:spPr>
          <a:xfrm>
            <a:off x="648832" y="2475343"/>
            <a:ext cx="4026447" cy="3283802"/>
          </a:xfrm>
          <a:prstGeom prst="rect">
            <a:avLst/>
          </a:prstGeom>
        </p:spPr>
      </p:pic>
      <p:grpSp>
        <p:nvGrpSpPr>
          <p:cNvPr id="16" name="Group 15">
            <a:extLst>
              <a:ext uri="{FF2B5EF4-FFF2-40B4-BE49-F238E27FC236}">
                <a16:creationId xmlns:a16="http://schemas.microsoft.com/office/drawing/2014/main" id="{5905E33A-F764-B0C6-2237-D11CD803D987}"/>
              </a:ext>
            </a:extLst>
          </p:cNvPr>
          <p:cNvGrpSpPr/>
          <p:nvPr/>
        </p:nvGrpSpPr>
        <p:grpSpPr>
          <a:xfrm>
            <a:off x="6165231" y="2868943"/>
            <a:ext cx="3887984" cy="1561839"/>
            <a:chOff x="6213702" y="3188184"/>
            <a:chExt cx="3887984" cy="1561839"/>
          </a:xfrm>
        </p:grpSpPr>
        <p:pic>
          <p:nvPicPr>
            <p:cNvPr id="13" name="Picture 12">
              <a:extLst>
                <a:ext uri="{FF2B5EF4-FFF2-40B4-BE49-F238E27FC236}">
                  <a16:creationId xmlns:a16="http://schemas.microsoft.com/office/drawing/2014/main" id="{5917302A-D964-5934-D996-24090EE1BEE1}"/>
                </a:ext>
              </a:extLst>
            </p:cNvPr>
            <p:cNvPicPr>
              <a:picLocks noChangeAspect="1"/>
            </p:cNvPicPr>
            <p:nvPr/>
          </p:nvPicPr>
          <p:blipFill>
            <a:blip r:embed="rId8"/>
            <a:stretch>
              <a:fillRect/>
            </a:stretch>
          </p:blipFill>
          <p:spPr>
            <a:xfrm>
              <a:off x="6213702" y="3188184"/>
              <a:ext cx="3887984" cy="1561839"/>
            </a:xfrm>
            <a:prstGeom prst="rect">
              <a:avLst/>
            </a:prstGeom>
          </p:spPr>
        </p:pic>
        <p:sp>
          <p:nvSpPr>
            <p:cNvPr id="15" name="Rectangle 14">
              <a:extLst>
                <a:ext uri="{FF2B5EF4-FFF2-40B4-BE49-F238E27FC236}">
                  <a16:creationId xmlns:a16="http://schemas.microsoft.com/office/drawing/2014/main" id="{80686808-202A-FBE5-12BC-6F97728BA69E}"/>
                </a:ext>
              </a:extLst>
            </p:cNvPr>
            <p:cNvSpPr/>
            <p:nvPr/>
          </p:nvSpPr>
          <p:spPr>
            <a:xfrm>
              <a:off x="6468708" y="4092968"/>
              <a:ext cx="3403575" cy="468983"/>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7" name="Content Placeholder 2">
            <a:extLst>
              <a:ext uri="{FF2B5EF4-FFF2-40B4-BE49-F238E27FC236}">
                <a16:creationId xmlns:a16="http://schemas.microsoft.com/office/drawing/2014/main" id="{230B243C-5864-81FD-9C5F-F43AAC360DB9}"/>
              </a:ext>
            </a:extLst>
          </p:cNvPr>
          <p:cNvSpPr txBox="1">
            <a:spLocks/>
          </p:cNvSpPr>
          <p:nvPr/>
        </p:nvSpPr>
        <p:spPr>
          <a:xfrm>
            <a:off x="5126184" y="4680008"/>
            <a:ext cx="6416984" cy="1151965"/>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1800" b="0" dirty="0">
                <a:latin typeface="+mj-lt"/>
              </a:rPr>
              <a:t>Now we just need to load that file into the 3D printer and set it running. In a few hours you will have a real model to hold </a:t>
            </a:r>
            <a:r>
              <a:rPr lang="en-GB" sz="1800" b="0" dirty="0">
                <a:latin typeface="+mj-lt"/>
                <a:sym typeface="Wingdings" panose="05000000000000000000" pitchFamily="2" charset="2"/>
              </a:rPr>
              <a:t></a:t>
            </a:r>
            <a:endParaRPr lang="en-US" sz="1800" b="0" dirty="0">
              <a:latin typeface="+mj-lt"/>
            </a:endParaRPr>
          </a:p>
        </p:txBody>
      </p:sp>
      <p:pic>
        <p:nvPicPr>
          <p:cNvPr id="2" name="Picture 1" descr="A black background with red text&#10;&#10;Description automatically generated">
            <a:extLst>
              <a:ext uri="{FF2B5EF4-FFF2-40B4-BE49-F238E27FC236}">
                <a16:creationId xmlns:a16="http://schemas.microsoft.com/office/drawing/2014/main" id="{A07B86C4-F957-E882-D665-CFE94CBB9CD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246593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3d printing</a:t>
            </a:r>
            <a:endParaRPr lang="en-GB" sz="4400" dirty="0">
              <a:latin typeface="+mj-lt"/>
            </a:endParaRPr>
          </a:p>
        </p:txBody>
      </p:sp>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A56C2A04-6693-4859-CAF9-EF54CF0252F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sp>
        <p:nvSpPr>
          <p:cNvPr id="12" name="Subtitle 2">
            <a:extLst>
              <a:ext uri="{FF2B5EF4-FFF2-40B4-BE49-F238E27FC236}">
                <a16:creationId xmlns:a16="http://schemas.microsoft.com/office/drawing/2014/main" id="{6C3C816A-2A07-2412-3021-825D21F3511C}"/>
              </a:ext>
            </a:extLst>
          </p:cNvPr>
          <p:cNvSpPr txBox="1">
            <a:spLocks/>
          </p:cNvSpPr>
          <p:nvPr/>
        </p:nvSpPr>
        <p:spPr>
          <a:xfrm>
            <a:off x="519831" y="1289666"/>
            <a:ext cx="10988428" cy="5568334"/>
          </a:xfrm>
          <a:prstGeom prst="rect">
            <a:avLst/>
          </a:prstGeom>
        </p:spPr>
        <p:txBody>
          <a:bodyPr vert="horz" lIns="91440" tIns="45720" rIns="91440" bIns="45720" rtlCol="0">
            <a:noAutofit/>
          </a:bodyPr>
          <a:lstStyle>
            <a:lvl1pPr marL="251986" indent="-251986" algn="l" defTabSz="1007943" rtl="0" eaLnBrk="1" latinLnBrk="0" hangingPunct="1">
              <a:lnSpc>
                <a:spcPct val="90000"/>
              </a:lnSpc>
              <a:spcBef>
                <a:spcPts val="1102"/>
              </a:spcBef>
              <a:buFont typeface="Arial" panose="020B0604020202020204" pitchFamily="34" charset="0"/>
              <a:buChar char="•"/>
              <a:defRPr sz="3086" kern="1200">
                <a:solidFill>
                  <a:schemeClr val="tx1"/>
                </a:solidFill>
                <a:latin typeface="+mn-lt"/>
                <a:ea typeface="+mn-ea"/>
                <a:cs typeface="+mn-cs"/>
              </a:defRPr>
            </a:lvl1pPr>
            <a:lvl2pPr marL="755957" indent="-251986" algn="l" defTabSz="1007943" rtl="0" eaLnBrk="1" latinLnBrk="0" hangingPunct="1">
              <a:lnSpc>
                <a:spcPct val="90000"/>
              </a:lnSpc>
              <a:spcBef>
                <a:spcPts val="551"/>
              </a:spcBef>
              <a:buFont typeface="Arial" panose="020B0604020202020204" pitchFamily="34" charset="0"/>
              <a:buChar char="•"/>
              <a:defRPr sz="2646" kern="1200">
                <a:solidFill>
                  <a:schemeClr val="tx1"/>
                </a:solidFill>
                <a:latin typeface="+mn-lt"/>
                <a:ea typeface="+mn-ea"/>
                <a:cs typeface="+mn-cs"/>
              </a:defRPr>
            </a:lvl2pPr>
            <a:lvl3pPr marL="1259929" indent="-251986" algn="l" defTabSz="1007943" rtl="0" eaLnBrk="1" latinLnBrk="0" hangingPunct="1">
              <a:lnSpc>
                <a:spcPct val="90000"/>
              </a:lnSpc>
              <a:spcBef>
                <a:spcPts val="551"/>
              </a:spcBef>
              <a:buFont typeface="Arial" panose="020B0604020202020204" pitchFamily="34" charset="0"/>
              <a:buChar char="•"/>
              <a:defRPr sz="2205" kern="1200">
                <a:solidFill>
                  <a:schemeClr val="tx1"/>
                </a:solidFill>
                <a:latin typeface="+mn-lt"/>
                <a:ea typeface="+mn-ea"/>
                <a:cs typeface="+mn-cs"/>
              </a:defRPr>
            </a:lvl3pPr>
            <a:lvl4pPr marL="1763900"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4pPr>
            <a:lvl5pPr marL="2267872"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5pPr>
            <a:lvl6pPr marL="2771844"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6pPr>
            <a:lvl7pPr marL="3275815"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7pPr>
            <a:lvl8pPr marL="3779787"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8pPr>
            <a:lvl9pPr marL="4283758" indent="-251986" algn="l" defTabSz="1007943" rtl="0" eaLnBrk="1" latinLnBrk="0" hangingPunct="1">
              <a:lnSpc>
                <a:spcPct val="90000"/>
              </a:lnSpc>
              <a:spcBef>
                <a:spcPts val="551"/>
              </a:spcBef>
              <a:buFont typeface="Arial" panose="020B0604020202020204" pitchFamily="34" charset="0"/>
              <a:buChar char="•"/>
              <a:defRPr sz="1984" kern="1200">
                <a:solidFill>
                  <a:schemeClr val="tx1"/>
                </a:solidFill>
                <a:latin typeface="+mn-lt"/>
                <a:ea typeface="+mn-ea"/>
                <a:cs typeface="+mn-cs"/>
              </a:defRPr>
            </a:lvl9pPr>
          </a:lstStyle>
          <a:p>
            <a:pPr marL="0" indent="0" algn="just">
              <a:lnSpc>
                <a:spcPct val="150000"/>
              </a:lnSpc>
              <a:buNone/>
            </a:pPr>
            <a:r>
              <a:rPr lang="en-US" sz="1800" b="0" dirty="0">
                <a:solidFill>
                  <a:schemeClr val="tx2"/>
                </a:solidFill>
                <a:latin typeface="+mj-lt"/>
              </a:rPr>
              <a:t>3D Printing is becoming increasingly popular as a technique for making components and objects quickly and with relatively low expense. While the process started out using ABS or PLA, 3D printers can now work with food, metal and even organic materials such as human organs. It requires nothing other than printing material and a 3D model. It is a form of Rapid Prototyping Technology (RPT) which means you can quickly turn your ideas and designs into 3D prototypes. KI use it to help prototype their ideas for furniture.</a:t>
            </a:r>
            <a:endParaRPr lang="en-GB" sz="1800" b="0" dirty="0">
              <a:solidFill>
                <a:schemeClr val="tx2"/>
              </a:solidFill>
              <a:latin typeface="+mj-lt"/>
            </a:endParaRPr>
          </a:p>
          <a:p>
            <a:pPr marL="0" indent="0">
              <a:buNone/>
            </a:pPr>
            <a:endParaRPr lang="en-GB" sz="2800" dirty="0">
              <a:solidFill>
                <a:schemeClr val="tx1">
                  <a:lumMod val="75000"/>
                  <a:lumOff val="25000"/>
                </a:schemeClr>
              </a:solidFill>
              <a:latin typeface="Arial Rounded MT Bold" panose="020F0704030504030204" pitchFamily="34" charset="0"/>
            </a:endParaRPr>
          </a:p>
        </p:txBody>
      </p:sp>
      <p:pic>
        <p:nvPicPr>
          <p:cNvPr id="13" name="Picture 2">
            <a:extLst>
              <a:ext uri="{FF2B5EF4-FFF2-40B4-BE49-F238E27FC236}">
                <a16:creationId xmlns:a16="http://schemas.microsoft.com/office/drawing/2014/main" id="{69468154-A6D2-9F8D-6748-0041C88C3498}"/>
              </a:ext>
              <a:ext uri="{C183D7F6-B498-43B3-948B-1728B52AA6E4}">
                <adec:decorative xmlns:adec="http://schemas.microsoft.com/office/drawing/2017/decorative" val="1"/>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341048" y="3479045"/>
            <a:ext cx="4976442" cy="2354850"/>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descr="A black background with red text&#10;&#10;Description automatically generated">
            <a:extLst>
              <a:ext uri="{FF2B5EF4-FFF2-40B4-BE49-F238E27FC236}">
                <a16:creationId xmlns:a16="http://schemas.microsoft.com/office/drawing/2014/main" id="{A5A4EBBC-9084-DB8A-7A60-C9C33611E9A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3201818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3d printing</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6836304" cy="4595128"/>
          </a:xfrm>
        </p:spPr>
        <p:txBody>
          <a:bodyPr>
            <a:normAutofit/>
          </a:bodyPr>
          <a:lstStyle/>
          <a:p>
            <a:pPr marL="0" indent="0" algn="l">
              <a:lnSpc>
                <a:spcPct val="150000"/>
              </a:lnSpc>
              <a:spcBef>
                <a:spcPts val="500"/>
              </a:spcBef>
              <a:spcAft>
                <a:spcPts val="500"/>
              </a:spcAft>
              <a:buNone/>
            </a:pPr>
            <a:r>
              <a:rPr lang="en-GB" sz="2000" b="0" i="0" dirty="0">
                <a:effectLst/>
                <a:latin typeface="+mj-lt"/>
              </a:rPr>
              <a:t>3D printing requires a 3D model which can be one that you made yourself or something downloaded from the internet.</a:t>
            </a:r>
          </a:p>
          <a:p>
            <a:pPr marL="0" indent="0" algn="l">
              <a:lnSpc>
                <a:spcPct val="150000"/>
              </a:lnSpc>
              <a:spcBef>
                <a:spcPts val="500"/>
              </a:spcBef>
              <a:spcAft>
                <a:spcPts val="500"/>
              </a:spcAft>
              <a:buNone/>
            </a:pPr>
            <a:r>
              <a:rPr lang="en-GB" sz="2000" dirty="0">
                <a:latin typeface="+mj-lt"/>
              </a:rPr>
              <a:t>Here we are using the chair created in Solid Edge in another supporting unit for this context.</a:t>
            </a:r>
          </a:p>
          <a:p>
            <a:pPr marL="0" indent="0" algn="l">
              <a:lnSpc>
                <a:spcPct val="150000"/>
              </a:lnSpc>
              <a:spcBef>
                <a:spcPts val="500"/>
              </a:spcBef>
              <a:spcAft>
                <a:spcPts val="500"/>
              </a:spcAft>
              <a:buNone/>
            </a:pPr>
            <a:r>
              <a:rPr lang="en-GB" sz="2000" dirty="0">
                <a:latin typeface="+mj-lt"/>
              </a:rPr>
              <a:t>Note that we modelled the chair to its true size which is likely to be much larger than most school 3D printers can produce.</a:t>
            </a:r>
          </a:p>
          <a:p>
            <a:pPr marL="0" indent="0" algn="l">
              <a:lnSpc>
                <a:spcPct val="150000"/>
              </a:lnSpc>
              <a:spcBef>
                <a:spcPts val="500"/>
              </a:spcBef>
              <a:spcAft>
                <a:spcPts val="500"/>
              </a:spcAft>
              <a:buNone/>
            </a:pPr>
            <a:r>
              <a:rPr lang="en-GB" sz="2000" dirty="0">
                <a:latin typeface="+mj-lt"/>
              </a:rPr>
              <a:t>We will look at scaling this model down when we come to 3D print it.</a:t>
            </a:r>
            <a:endParaRPr lang="en-US" sz="200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13" name="Picture 12">
            <a:extLst>
              <a:ext uri="{FF2B5EF4-FFF2-40B4-BE49-F238E27FC236}">
                <a16:creationId xmlns:a16="http://schemas.microsoft.com/office/drawing/2014/main" id="{8D4509CD-F833-3E85-3FF8-3A74449CD236}"/>
              </a:ext>
            </a:extLst>
          </p:cNvPr>
          <p:cNvPicPr>
            <a:picLocks noChangeAspect="1"/>
          </p:cNvPicPr>
          <p:nvPr/>
        </p:nvPicPr>
        <p:blipFill>
          <a:blip r:embed="rId7"/>
          <a:stretch>
            <a:fillRect/>
          </a:stretch>
        </p:blipFill>
        <p:spPr>
          <a:xfrm>
            <a:off x="7634920" y="441726"/>
            <a:ext cx="3611306" cy="5390247"/>
          </a:xfrm>
          <a:prstGeom prst="rect">
            <a:avLst/>
          </a:prstGeom>
        </p:spPr>
      </p:pic>
      <p:pic>
        <p:nvPicPr>
          <p:cNvPr id="2" name="Picture 1" descr="A black background with red text&#10;&#10;Description automatically generated">
            <a:extLst>
              <a:ext uri="{FF2B5EF4-FFF2-40B4-BE49-F238E27FC236}">
                <a16:creationId xmlns:a16="http://schemas.microsoft.com/office/drawing/2014/main" id="{B57F3A32-BEE9-D4D9-225D-5CAE8415B063}"/>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473691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4D7CEE5-7874-79C3-C3A3-077D4234DC8B}"/>
              </a:ext>
            </a:extLst>
          </p:cNvPr>
          <p:cNvPicPr>
            <a:picLocks noChangeAspect="1"/>
          </p:cNvPicPr>
          <p:nvPr/>
        </p:nvPicPr>
        <p:blipFill>
          <a:blip r:embed="rId2"/>
          <a:stretch>
            <a:fillRect/>
          </a:stretch>
        </p:blipFill>
        <p:spPr>
          <a:xfrm>
            <a:off x="7891816" y="347029"/>
            <a:ext cx="3701989" cy="5878115"/>
          </a:xfrm>
          <a:prstGeom prst="rect">
            <a:avLst/>
          </a:prstGeom>
        </p:spPr>
      </p:pic>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Importing 3D objects</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5999" y="1352299"/>
            <a:ext cx="7418931" cy="4595128"/>
          </a:xfrm>
        </p:spPr>
        <p:txBody>
          <a:bodyPr>
            <a:normAutofit/>
          </a:bodyPr>
          <a:lstStyle/>
          <a:p>
            <a:pPr marL="0" indent="0" algn="l">
              <a:lnSpc>
                <a:spcPct val="150000"/>
              </a:lnSpc>
              <a:spcBef>
                <a:spcPts val="500"/>
              </a:spcBef>
              <a:spcAft>
                <a:spcPts val="500"/>
              </a:spcAft>
              <a:buNone/>
            </a:pPr>
            <a:r>
              <a:rPr lang="en-GB" sz="2000" b="0" i="0" dirty="0">
                <a:effectLst/>
                <a:latin typeface="+mj-lt"/>
              </a:rPr>
              <a:t>If you do not have files downloaded from the internet ready to 3D print, you will need a 3D model to export.</a:t>
            </a:r>
          </a:p>
          <a:p>
            <a:pPr marL="0" indent="0" algn="l">
              <a:lnSpc>
                <a:spcPct val="150000"/>
              </a:lnSpc>
              <a:spcBef>
                <a:spcPts val="500"/>
              </a:spcBef>
              <a:spcAft>
                <a:spcPts val="500"/>
              </a:spcAft>
              <a:buNone/>
            </a:pPr>
            <a:r>
              <a:rPr lang="en-GB" sz="2000" b="0" i="0" dirty="0">
                <a:effectLst/>
                <a:latin typeface="+mj-lt"/>
              </a:rPr>
              <a:t>When importing 3D objects this way, they will not have any of the feature history from the software they created with. They will just be a mesh like the image on the right.</a:t>
            </a:r>
          </a:p>
          <a:p>
            <a:pPr marL="0" indent="0" algn="l">
              <a:lnSpc>
                <a:spcPct val="150000"/>
              </a:lnSpc>
              <a:spcBef>
                <a:spcPts val="500"/>
              </a:spcBef>
              <a:spcAft>
                <a:spcPts val="500"/>
              </a:spcAft>
              <a:buNone/>
            </a:pPr>
            <a:r>
              <a:rPr lang="en-GB" sz="2000" dirty="0">
                <a:latin typeface="+mj-lt"/>
              </a:rPr>
              <a:t>This is fine just to test out 3D printing, but you may struggle to make any edits to the model, and it may be that the geometry is not ‘clean’ which may cause some errors in 3D printing. Wherever possible, its best to make your own 3D models </a:t>
            </a:r>
            <a:r>
              <a:rPr lang="en-GB" sz="2000" dirty="0">
                <a:latin typeface="+mj-lt"/>
                <a:sym typeface="Wingdings" panose="05000000000000000000" pitchFamily="2" charset="2"/>
              </a:rPr>
              <a:t></a:t>
            </a:r>
            <a:endParaRPr lang="en-US" sz="200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5" name="Picture 4" descr="A black background with red text&#10;&#10;Description automatically generated">
            <a:extLst>
              <a:ext uri="{FF2B5EF4-FFF2-40B4-BE49-F238E27FC236}">
                <a16:creationId xmlns:a16="http://schemas.microsoft.com/office/drawing/2014/main" id="{B72B34A0-DDAA-6BB6-6EEE-3802BD2D9C8C}"/>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34247285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Exporting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4595128"/>
          </a:xfrm>
        </p:spPr>
        <p:txBody>
          <a:bodyPr>
            <a:normAutofit/>
          </a:bodyPr>
          <a:lstStyle/>
          <a:p>
            <a:pPr marL="0" indent="0" algn="l">
              <a:lnSpc>
                <a:spcPct val="150000"/>
              </a:lnSpc>
              <a:spcBef>
                <a:spcPts val="500"/>
              </a:spcBef>
              <a:spcAft>
                <a:spcPts val="500"/>
              </a:spcAft>
              <a:buNone/>
            </a:pPr>
            <a:r>
              <a:rPr lang="en-GB" sz="2000" b="0" i="0" dirty="0">
                <a:effectLst/>
                <a:latin typeface="+mj-lt"/>
              </a:rPr>
              <a:t>Depending on which software package you </a:t>
            </a:r>
            <a:r>
              <a:rPr lang="en-GB" sz="2000" dirty="0">
                <a:latin typeface="+mj-lt"/>
              </a:rPr>
              <a:t>use, the process of exporting a 3D model will be slightly different. For example, in </a:t>
            </a:r>
            <a:r>
              <a:rPr lang="en-GB" sz="2000" b="1" dirty="0">
                <a:latin typeface="+mj-lt"/>
              </a:rPr>
              <a:t>Tinkercad</a:t>
            </a:r>
            <a:r>
              <a:rPr lang="en-GB" sz="2000" dirty="0">
                <a:latin typeface="+mj-lt"/>
              </a:rPr>
              <a:t>, there is an export button on the top right of the screen where you choose Export and then choose .STL format (a standard format for 3D printing). In </a:t>
            </a:r>
            <a:r>
              <a:rPr lang="en-GB" sz="2000" b="1" dirty="0">
                <a:latin typeface="+mj-lt"/>
              </a:rPr>
              <a:t>Onshape</a:t>
            </a:r>
            <a:r>
              <a:rPr lang="en-GB" sz="2000" dirty="0">
                <a:latin typeface="+mj-lt"/>
              </a:rPr>
              <a:t> you right click on the part tab and choose Export. </a:t>
            </a:r>
          </a:p>
          <a:p>
            <a:pPr marL="0" indent="0" algn="l">
              <a:lnSpc>
                <a:spcPct val="150000"/>
              </a:lnSpc>
              <a:spcBef>
                <a:spcPts val="500"/>
              </a:spcBef>
              <a:spcAft>
                <a:spcPts val="500"/>
              </a:spcAft>
              <a:buNone/>
            </a:pPr>
            <a:r>
              <a:rPr lang="en-GB" sz="2000" dirty="0">
                <a:latin typeface="+mj-lt"/>
              </a:rPr>
              <a:t>Because we are using </a:t>
            </a:r>
            <a:r>
              <a:rPr lang="en-GB" sz="2000" b="1" dirty="0">
                <a:latin typeface="+mj-lt"/>
              </a:rPr>
              <a:t>Solid Edge</a:t>
            </a:r>
            <a:r>
              <a:rPr lang="en-GB" sz="2000" dirty="0">
                <a:latin typeface="+mj-lt"/>
              </a:rPr>
              <a:t> there is a dedicated 3D print icon in the tool bar which, when opened offers you a simple Export button.</a:t>
            </a:r>
            <a:endParaRPr lang="en-US" sz="200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10" name="Picture 9">
            <a:extLst>
              <a:ext uri="{FF2B5EF4-FFF2-40B4-BE49-F238E27FC236}">
                <a16:creationId xmlns:a16="http://schemas.microsoft.com/office/drawing/2014/main" id="{A5C823F5-80C7-1A4A-3C75-59F9B796EB54}"/>
              </a:ext>
            </a:extLst>
          </p:cNvPr>
          <p:cNvPicPr>
            <a:picLocks noChangeAspect="1"/>
          </p:cNvPicPr>
          <p:nvPr/>
        </p:nvPicPr>
        <p:blipFill>
          <a:blip r:embed="rId7"/>
          <a:stretch>
            <a:fillRect/>
          </a:stretch>
        </p:blipFill>
        <p:spPr>
          <a:xfrm>
            <a:off x="6753608" y="4613113"/>
            <a:ext cx="1717379" cy="943350"/>
          </a:xfrm>
          <a:prstGeom prst="rect">
            <a:avLst/>
          </a:prstGeom>
        </p:spPr>
      </p:pic>
      <p:pic>
        <p:nvPicPr>
          <p:cNvPr id="14" name="Picture 13">
            <a:extLst>
              <a:ext uri="{FF2B5EF4-FFF2-40B4-BE49-F238E27FC236}">
                <a16:creationId xmlns:a16="http://schemas.microsoft.com/office/drawing/2014/main" id="{812CBF48-FA0F-3CBF-E0AA-480C2EEEC40E}"/>
              </a:ext>
            </a:extLst>
          </p:cNvPr>
          <p:cNvPicPr>
            <a:picLocks noChangeAspect="1"/>
          </p:cNvPicPr>
          <p:nvPr/>
        </p:nvPicPr>
        <p:blipFill>
          <a:blip r:embed="rId8"/>
          <a:stretch>
            <a:fillRect/>
          </a:stretch>
        </p:blipFill>
        <p:spPr>
          <a:xfrm>
            <a:off x="2734950" y="4771569"/>
            <a:ext cx="2169159" cy="593450"/>
          </a:xfrm>
          <a:prstGeom prst="rect">
            <a:avLst/>
          </a:prstGeom>
        </p:spPr>
      </p:pic>
      <p:cxnSp>
        <p:nvCxnSpPr>
          <p:cNvPr id="16" name="Straight Arrow Connector 15">
            <a:extLst>
              <a:ext uri="{FF2B5EF4-FFF2-40B4-BE49-F238E27FC236}">
                <a16:creationId xmlns:a16="http://schemas.microsoft.com/office/drawing/2014/main" id="{D2B2CCCF-5079-A356-122D-415FFAA488C0}"/>
              </a:ext>
            </a:extLst>
          </p:cNvPr>
          <p:cNvCxnSpPr/>
          <p:nvPr/>
        </p:nvCxnSpPr>
        <p:spPr>
          <a:xfrm>
            <a:off x="5397387" y="5106074"/>
            <a:ext cx="1140977"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pic>
        <p:nvPicPr>
          <p:cNvPr id="2" name="Picture 1" descr="A black background with red text&#10;&#10;Description automatically generated">
            <a:extLst>
              <a:ext uri="{FF2B5EF4-FFF2-40B4-BE49-F238E27FC236}">
                <a16:creationId xmlns:a16="http://schemas.microsoft.com/office/drawing/2014/main" id="{74561A76-E409-7F5E-4D6B-23BE0E4E923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3979889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Exporting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1" y="1263077"/>
            <a:ext cx="6739200" cy="2928388"/>
          </a:xfrm>
        </p:spPr>
        <p:txBody>
          <a:bodyPr>
            <a:normAutofit/>
          </a:bodyPr>
          <a:lstStyle/>
          <a:p>
            <a:pPr marL="0" indent="0" algn="l">
              <a:lnSpc>
                <a:spcPct val="150000"/>
              </a:lnSpc>
              <a:spcBef>
                <a:spcPts val="500"/>
              </a:spcBef>
              <a:spcAft>
                <a:spcPts val="500"/>
              </a:spcAft>
              <a:buNone/>
            </a:pPr>
            <a:r>
              <a:rPr lang="en-GB" sz="2000" b="0" i="0" dirty="0">
                <a:effectLst/>
                <a:latin typeface="+mj-lt"/>
              </a:rPr>
              <a:t>It is worth noting </a:t>
            </a:r>
            <a:r>
              <a:rPr lang="en-GB" sz="2000" b="0" i="0">
                <a:effectLst/>
                <a:latin typeface="+mj-lt"/>
              </a:rPr>
              <a:t>that </a:t>
            </a:r>
            <a:r>
              <a:rPr lang="en-GB" sz="2000" b="1" i="0">
                <a:effectLst/>
                <a:latin typeface="+mj-lt"/>
              </a:rPr>
              <a:t>Solid Edge</a:t>
            </a:r>
            <a:r>
              <a:rPr lang="en-GB" sz="2000" b="0" i="0">
                <a:effectLst/>
                <a:latin typeface="+mj-lt"/>
              </a:rPr>
              <a:t> </a:t>
            </a:r>
            <a:r>
              <a:rPr lang="en-GB" sz="2000" b="0" i="0" dirty="0">
                <a:effectLst/>
                <a:latin typeface="+mj-lt"/>
              </a:rPr>
              <a:t>defaults to inches when exporting for 3D printing, even if you have Millimetres set up as your units in the main options. </a:t>
            </a:r>
          </a:p>
          <a:p>
            <a:pPr marL="0" indent="0" algn="l">
              <a:lnSpc>
                <a:spcPct val="150000"/>
              </a:lnSpc>
              <a:spcBef>
                <a:spcPts val="500"/>
              </a:spcBef>
              <a:spcAft>
                <a:spcPts val="500"/>
              </a:spcAft>
              <a:buNone/>
            </a:pPr>
            <a:r>
              <a:rPr lang="en-GB" sz="2000" dirty="0">
                <a:latin typeface="+mj-lt"/>
              </a:rPr>
              <a:t>To get around this, choose </a:t>
            </a:r>
            <a:r>
              <a:rPr lang="en-GB" sz="2000" b="1" dirty="0">
                <a:latin typeface="+mj-lt"/>
              </a:rPr>
              <a:t>Save As</a:t>
            </a:r>
            <a:r>
              <a:rPr lang="en-GB" sz="2000" dirty="0">
                <a:latin typeface="+mj-lt"/>
              </a:rPr>
              <a:t>, then .STL as the type from the drop-down menu. Choose the </a:t>
            </a:r>
            <a:r>
              <a:rPr lang="en-GB" sz="2000" b="1" dirty="0">
                <a:latin typeface="+mj-lt"/>
              </a:rPr>
              <a:t>Options</a:t>
            </a:r>
            <a:r>
              <a:rPr lang="en-GB" sz="2000" dirty="0">
                <a:latin typeface="+mj-lt"/>
              </a:rPr>
              <a:t> tab and change </a:t>
            </a:r>
            <a:r>
              <a:rPr lang="en-GB" sz="2000" b="1" dirty="0">
                <a:latin typeface="+mj-lt"/>
              </a:rPr>
              <a:t>Export Units </a:t>
            </a:r>
            <a:r>
              <a:rPr lang="en-GB" sz="2000" dirty="0">
                <a:latin typeface="+mj-lt"/>
              </a:rPr>
              <a:t>to Millimetres.</a:t>
            </a:r>
            <a:endParaRPr lang="en-US" sz="200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5" name="Picture 4">
            <a:extLst>
              <a:ext uri="{FF2B5EF4-FFF2-40B4-BE49-F238E27FC236}">
                <a16:creationId xmlns:a16="http://schemas.microsoft.com/office/drawing/2014/main" id="{98157F23-EC0E-C022-096D-FEB7C36CEF07}"/>
              </a:ext>
            </a:extLst>
          </p:cNvPr>
          <p:cNvPicPr>
            <a:picLocks noChangeAspect="1"/>
          </p:cNvPicPr>
          <p:nvPr/>
        </p:nvPicPr>
        <p:blipFill>
          <a:blip r:embed="rId7"/>
          <a:stretch>
            <a:fillRect/>
          </a:stretch>
        </p:blipFill>
        <p:spPr>
          <a:xfrm>
            <a:off x="4348564" y="4222692"/>
            <a:ext cx="2181529" cy="638264"/>
          </a:xfrm>
          <a:prstGeom prst="rect">
            <a:avLst/>
          </a:prstGeom>
        </p:spPr>
      </p:pic>
      <p:pic>
        <p:nvPicPr>
          <p:cNvPr id="12" name="Picture 11">
            <a:extLst>
              <a:ext uri="{FF2B5EF4-FFF2-40B4-BE49-F238E27FC236}">
                <a16:creationId xmlns:a16="http://schemas.microsoft.com/office/drawing/2014/main" id="{14AE6ADE-D385-970E-5129-38F3C6D7FBC0}"/>
              </a:ext>
            </a:extLst>
          </p:cNvPr>
          <p:cNvPicPr>
            <a:picLocks noChangeAspect="1"/>
          </p:cNvPicPr>
          <p:nvPr/>
        </p:nvPicPr>
        <p:blipFill>
          <a:blip r:embed="rId8"/>
          <a:stretch>
            <a:fillRect/>
          </a:stretch>
        </p:blipFill>
        <p:spPr>
          <a:xfrm>
            <a:off x="7926513" y="546214"/>
            <a:ext cx="3781953" cy="4982270"/>
          </a:xfrm>
          <a:prstGeom prst="rect">
            <a:avLst/>
          </a:prstGeom>
        </p:spPr>
      </p:pic>
      <p:sp>
        <p:nvSpPr>
          <p:cNvPr id="13" name="Content Placeholder 2">
            <a:extLst>
              <a:ext uri="{FF2B5EF4-FFF2-40B4-BE49-F238E27FC236}">
                <a16:creationId xmlns:a16="http://schemas.microsoft.com/office/drawing/2014/main" id="{E29153B7-047C-DC88-E964-C6749D58E5B0}"/>
              </a:ext>
            </a:extLst>
          </p:cNvPr>
          <p:cNvSpPr txBox="1">
            <a:spLocks/>
          </p:cNvSpPr>
          <p:nvPr/>
        </p:nvSpPr>
        <p:spPr>
          <a:xfrm>
            <a:off x="519831" y="4924550"/>
            <a:ext cx="7313735" cy="316238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Note that once you have done this manually, the 3D print option from the main menu will export in Millimetres by default.</a:t>
            </a:r>
            <a:endParaRPr lang="en-US" sz="2000" b="0" dirty="0">
              <a:latin typeface="+mj-lt"/>
            </a:endParaRPr>
          </a:p>
        </p:txBody>
      </p:sp>
      <p:cxnSp>
        <p:nvCxnSpPr>
          <p:cNvPr id="15" name="Straight Arrow Connector 14">
            <a:extLst>
              <a:ext uri="{FF2B5EF4-FFF2-40B4-BE49-F238E27FC236}">
                <a16:creationId xmlns:a16="http://schemas.microsoft.com/office/drawing/2014/main" id="{4BB00B01-C4C0-0C81-1B2E-3281E3301100}"/>
              </a:ext>
            </a:extLst>
          </p:cNvPr>
          <p:cNvCxnSpPr/>
          <p:nvPr/>
        </p:nvCxnSpPr>
        <p:spPr>
          <a:xfrm>
            <a:off x="6620322" y="4555816"/>
            <a:ext cx="1140977"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4DFD5609-1CAE-686D-94AD-A293E51D1FE9}"/>
              </a:ext>
            </a:extLst>
          </p:cNvPr>
          <p:cNvSpPr/>
          <p:nvPr/>
        </p:nvSpPr>
        <p:spPr>
          <a:xfrm>
            <a:off x="8027299" y="4555816"/>
            <a:ext cx="1933997" cy="614995"/>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2" name="Picture 1" descr="A black background with red text&#10;&#10;Description automatically generated">
            <a:extLst>
              <a:ext uri="{FF2B5EF4-FFF2-40B4-BE49-F238E27FC236}">
                <a16:creationId xmlns:a16="http://schemas.microsoft.com/office/drawing/2014/main" id="{5C1D6268-7D01-3FE3-C468-4AFC8DA668A7}"/>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442351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importing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71378"/>
            <a:ext cx="10967168" cy="4595128"/>
          </a:xfrm>
        </p:spPr>
        <p:txBody>
          <a:bodyPr>
            <a:normAutofit/>
          </a:bodyPr>
          <a:lstStyle/>
          <a:p>
            <a:pPr marL="0" indent="0" algn="l">
              <a:lnSpc>
                <a:spcPct val="150000"/>
              </a:lnSpc>
              <a:spcBef>
                <a:spcPts val="500"/>
              </a:spcBef>
              <a:spcAft>
                <a:spcPts val="500"/>
              </a:spcAft>
              <a:buNone/>
            </a:pPr>
            <a:r>
              <a:rPr lang="en-GB" b="0" i="0" dirty="0">
                <a:effectLst/>
                <a:latin typeface="+mj-lt"/>
              </a:rPr>
              <a:t>We now need to open our 3D printing software which, for many printers, will be </a:t>
            </a:r>
            <a:r>
              <a:rPr lang="en-GB" b="1" i="0" dirty="0">
                <a:effectLst/>
                <a:latin typeface="+mj-lt"/>
              </a:rPr>
              <a:t>Cura</a:t>
            </a:r>
            <a:r>
              <a:rPr lang="en-GB" b="0" i="0" dirty="0">
                <a:effectLst/>
                <a:latin typeface="+mj-lt"/>
              </a:rPr>
              <a:t> (or often based on it). Open </a:t>
            </a:r>
            <a:r>
              <a:rPr lang="en-GB" b="1" i="0" dirty="0">
                <a:effectLst/>
                <a:latin typeface="+mj-lt"/>
              </a:rPr>
              <a:t>Cura</a:t>
            </a:r>
            <a:r>
              <a:rPr lang="en-GB" b="0" i="0" dirty="0">
                <a:effectLst/>
                <a:latin typeface="+mj-lt"/>
              </a:rPr>
              <a:t> and you wil</a:t>
            </a:r>
            <a:r>
              <a:rPr lang="en-GB" dirty="0">
                <a:latin typeface="+mj-lt"/>
              </a:rPr>
              <a:t>l see a 3D model of the build plate. You can choose your printer from the setting menu if it is not already selected.</a:t>
            </a:r>
            <a:endParaRPr lang="en-GB" b="0" i="0" dirty="0">
              <a:effectLst/>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2" name="Picture 1">
            <a:extLst>
              <a:ext uri="{FF2B5EF4-FFF2-40B4-BE49-F238E27FC236}">
                <a16:creationId xmlns:a16="http://schemas.microsoft.com/office/drawing/2014/main" id="{AB6E5EB3-9E4D-F258-A32D-7C5954EBB55A}"/>
              </a:ext>
            </a:extLst>
          </p:cNvPr>
          <p:cNvPicPr>
            <a:picLocks noChangeAspect="1"/>
          </p:cNvPicPr>
          <p:nvPr/>
        </p:nvPicPr>
        <p:blipFill>
          <a:blip r:embed="rId7"/>
          <a:stretch>
            <a:fillRect/>
          </a:stretch>
        </p:blipFill>
        <p:spPr>
          <a:xfrm>
            <a:off x="519831" y="2670371"/>
            <a:ext cx="5805528" cy="3330473"/>
          </a:xfrm>
          <a:prstGeom prst="rect">
            <a:avLst/>
          </a:prstGeom>
        </p:spPr>
      </p:pic>
      <p:pic>
        <p:nvPicPr>
          <p:cNvPr id="11" name="Picture 10">
            <a:extLst>
              <a:ext uri="{FF2B5EF4-FFF2-40B4-BE49-F238E27FC236}">
                <a16:creationId xmlns:a16="http://schemas.microsoft.com/office/drawing/2014/main" id="{6B58630F-72DF-9F58-D2DF-5207C74EDAFD}"/>
              </a:ext>
            </a:extLst>
          </p:cNvPr>
          <p:cNvPicPr>
            <a:picLocks noChangeAspect="1"/>
          </p:cNvPicPr>
          <p:nvPr/>
        </p:nvPicPr>
        <p:blipFill>
          <a:blip r:embed="rId8"/>
          <a:stretch>
            <a:fillRect/>
          </a:stretch>
        </p:blipFill>
        <p:spPr>
          <a:xfrm>
            <a:off x="7746658" y="2644317"/>
            <a:ext cx="3429479" cy="2172003"/>
          </a:xfrm>
          <a:prstGeom prst="rect">
            <a:avLst/>
          </a:prstGeom>
        </p:spPr>
      </p:pic>
      <p:pic>
        <p:nvPicPr>
          <p:cNvPr id="13" name="Picture 12">
            <a:extLst>
              <a:ext uri="{FF2B5EF4-FFF2-40B4-BE49-F238E27FC236}">
                <a16:creationId xmlns:a16="http://schemas.microsoft.com/office/drawing/2014/main" id="{58B8A322-2634-D532-FE39-851A4EFE1380}"/>
              </a:ext>
            </a:extLst>
          </p:cNvPr>
          <p:cNvPicPr>
            <a:picLocks noChangeAspect="1"/>
          </p:cNvPicPr>
          <p:nvPr/>
        </p:nvPicPr>
        <p:blipFill>
          <a:blip r:embed="rId9"/>
          <a:stretch>
            <a:fillRect/>
          </a:stretch>
        </p:blipFill>
        <p:spPr>
          <a:xfrm>
            <a:off x="5564433" y="4032569"/>
            <a:ext cx="2938632" cy="1880724"/>
          </a:xfrm>
          <a:prstGeom prst="rect">
            <a:avLst/>
          </a:prstGeom>
        </p:spPr>
      </p:pic>
      <p:pic>
        <p:nvPicPr>
          <p:cNvPr id="5" name="Picture 4" descr="A black background with red text&#10;&#10;Description automatically generated">
            <a:extLst>
              <a:ext uri="{FF2B5EF4-FFF2-40B4-BE49-F238E27FC236}">
                <a16:creationId xmlns:a16="http://schemas.microsoft.com/office/drawing/2014/main" id="{C514E8A0-4581-0839-9439-523BD2728F65}"/>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3907281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importing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4595128"/>
          </a:xfrm>
        </p:spPr>
        <p:txBody>
          <a:bodyPr>
            <a:normAutofit/>
          </a:bodyPr>
          <a:lstStyle/>
          <a:p>
            <a:pPr marL="0" indent="0" algn="l">
              <a:lnSpc>
                <a:spcPct val="150000"/>
              </a:lnSpc>
              <a:spcBef>
                <a:spcPts val="500"/>
              </a:spcBef>
              <a:spcAft>
                <a:spcPts val="500"/>
              </a:spcAft>
              <a:buNone/>
            </a:pPr>
            <a:r>
              <a:rPr lang="en-GB" sz="2000" b="0" i="0" dirty="0">
                <a:effectLst/>
                <a:latin typeface="+mj-lt"/>
              </a:rPr>
              <a:t>We can now go the main menu and choose </a:t>
            </a:r>
            <a:r>
              <a:rPr lang="en-GB" sz="2000" b="1" i="0" dirty="0">
                <a:effectLst/>
                <a:latin typeface="+mj-lt"/>
              </a:rPr>
              <a:t>Open File(s). </a:t>
            </a:r>
            <a:r>
              <a:rPr lang="en-GB" sz="2000" b="0" i="0" dirty="0">
                <a:effectLst/>
                <a:latin typeface="+mj-lt"/>
              </a:rPr>
              <a:t>It will then import the model, but you might be surprised by how big it is. Remember that the model was created full size!!</a:t>
            </a:r>
            <a:endParaRPr lang="en-US" sz="200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EA29AF54-63C9-5770-C580-0E63F47049D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012224" y="5831973"/>
            <a:ext cx="846212" cy="812809"/>
          </a:xfrm>
          <a:prstGeom prst="rect">
            <a:avLst/>
          </a:prstGeom>
        </p:spPr>
      </p:pic>
      <p:pic>
        <p:nvPicPr>
          <p:cNvPr id="19" name="Picture 18">
            <a:extLst>
              <a:ext uri="{FF2B5EF4-FFF2-40B4-BE49-F238E27FC236}">
                <a16:creationId xmlns:a16="http://schemas.microsoft.com/office/drawing/2014/main" id="{ABB85A6B-CF75-CB4D-35B5-31B6BD3EBE1B}"/>
              </a:ext>
            </a:extLst>
          </p:cNvPr>
          <p:cNvPicPr>
            <a:picLocks noChangeAspect="1"/>
          </p:cNvPicPr>
          <p:nvPr/>
        </p:nvPicPr>
        <p:blipFill>
          <a:blip r:embed="rId7"/>
          <a:stretch>
            <a:fillRect/>
          </a:stretch>
        </p:blipFill>
        <p:spPr>
          <a:xfrm>
            <a:off x="576000" y="2575322"/>
            <a:ext cx="2175292" cy="3256651"/>
          </a:xfrm>
          <a:prstGeom prst="rect">
            <a:avLst/>
          </a:prstGeom>
        </p:spPr>
      </p:pic>
      <p:pic>
        <p:nvPicPr>
          <p:cNvPr id="20" name="Picture 19">
            <a:extLst>
              <a:ext uri="{FF2B5EF4-FFF2-40B4-BE49-F238E27FC236}">
                <a16:creationId xmlns:a16="http://schemas.microsoft.com/office/drawing/2014/main" id="{FF61F2E8-8E7B-2D7E-C6EC-F0DE031C695A}"/>
              </a:ext>
            </a:extLst>
          </p:cNvPr>
          <p:cNvPicPr>
            <a:picLocks noChangeAspect="1"/>
          </p:cNvPicPr>
          <p:nvPr/>
        </p:nvPicPr>
        <p:blipFill>
          <a:blip r:embed="rId8"/>
          <a:stretch>
            <a:fillRect/>
          </a:stretch>
        </p:blipFill>
        <p:spPr>
          <a:xfrm>
            <a:off x="4378994" y="3205808"/>
            <a:ext cx="1028844" cy="1428949"/>
          </a:xfrm>
          <a:prstGeom prst="rect">
            <a:avLst/>
          </a:prstGeom>
        </p:spPr>
      </p:pic>
      <p:pic>
        <p:nvPicPr>
          <p:cNvPr id="21" name="Picture 20">
            <a:extLst>
              <a:ext uri="{FF2B5EF4-FFF2-40B4-BE49-F238E27FC236}">
                <a16:creationId xmlns:a16="http://schemas.microsoft.com/office/drawing/2014/main" id="{F050CEE9-859C-7549-A140-613D69183C4D}"/>
              </a:ext>
            </a:extLst>
          </p:cNvPr>
          <p:cNvPicPr>
            <a:picLocks noChangeAspect="1"/>
          </p:cNvPicPr>
          <p:nvPr/>
        </p:nvPicPr>
        <p:blipFill>
          <a:blip r:embed="rId9"/>
          <a:stretch>
            <a:fillRect/>
          </a:stretch>
        </p:blipFill>
        <p:spPr>
          <a:xfrm>
            <a:off x="7258804" y="2628546"/>
            <a:ext cx="3596383" cy="3150201"/>
          </a:xfrm>
          <a:prstGeom prst="rect">
            <a:avLst/>
          </a:prstGeom>
        </p:spPr>
      </p:pic>
      <p:sp>
        <p:nvSpPr>
          <p:cNvPr id="22" name="Content Placeholder 2">
            <a:extLst>
              <a:ext uri="{FF2B5EF4-FFF2-40B4-BE49-F238E27FC236}">
                <a16:creationId xmlns:a16="http://schemas.microsoft.com/office/drawing/2014/main" id="{E8B85FF9-0BA9-BD4A-474D-274CCAC82D10}"/>
              </a:ext>
            </a:extLst>
          </p:cNvPr>
          <p:cNvSpPr txBox="1">
            <a:spLocks/>
          </p:cNvSpPr>
          <p:nvPr/>
        </p:nvSpPr>
        <p:spPr>
          <a:xfrm>
            <a:off x="6424625" y="5467074"/>
            <a:ext cx="1907332" cy="52395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Build plate</a:t>
            </a:r>
            <a:endParaRPr lang="en-US" sz="2000" b="0" dirty="0">
              <a:latin typeface="+mj-lt"/>
            </a:endParaRPr>
          </a:p>
        </p:txBody>
      </p:sp>
      <p:sp>
        <p:nvSpPr>
          <p:cNvPr id="23" name="Content Placeholder 2">
            <a:extLst>
              <a:ext uri="{FF2B5EF4-FFF2-40B4-BE49-F238E27FC236}">
                <a16:creationId xmlns:a16="http://schemas.microsoft.com/office/drawing/2014/main" id="{4EC63658-717D-9A22-190E-D0238F93387C}"/>
              </a:ext>
            </a:extLst>
          </p:cNvPr>
          <p:cNvSpPr txBox="1">
            <a:spLocks/>
          </p:cNvSpPr>
          <p:nvPr/>
        </p:nvSpPr>
        <p:spPr>
          <a:xfrm>
            <a:off x="10300062" y="5297252"/>
            <a:ext cx="1268926" cy="523959"/>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3D model</a:t>
            </a:r>
            <a:endParaRPr lang="en-US" sz="2000" b="0" dirty="0">
              <a:latin typeface="+mj-lt"/>
            </a:endParaRPr>
          </a:p>
        </p:txBody>
      </p:sp>
      <p:sp>
        <p:nvSpPr>
          <p:cNvPr id="24" name="Content Placeholder 2">
            <a:extLst>
              <a:ext uri="{FF2B5EF4-FFF2-40B4-BE49-F238E27FC236}">
                <a16:creationId xmlns:a16="http://schemas.microsoft.com/office/drawing/2014/main" id="{B6E8C0A5-6149-F6A3-32D9-B0276FCC0241}"/>
              </a:ext>
            </a:extLst>
          </p:cNvPr>
          <p:cNvSpPr txBox="1">
            <a:spLocks/>
          </p:cNvSpPr>
          <p:nvPr/>
        </p:nvSpPr>
        <p:spPr>
          <a:xfrm>
            <a:off x="3348107" y="2681849"/>
            <a:ext cx="2860998" cy="523959"/>
          </a:xfrm>
          <a:prstGeom prst="rect">
            <a:avLst/>
          </a:prstGeom>
        </p:spPr>
        <p:txBody>
          <a:bodyPr vert="horz" lIns="0" tIns="0" rIns="0" bIns="0" rtlCol="0">
            <a:normAutofit fontScale="700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Choose the .STL file you exported</a:t>
            </a:r>
            <a:endParaRPr lang="en-US" sz="2000" b="0" dirty="0">
              <a:latin typeface="+mj-lt"/>
            </a:endParaRPr>
          </a:p>
        </p:txBody>
      </p:sp>
      <p:cxnSp>
        <p:nvCxnSpPr>
          <p:cNvPr id="25" name="Straight Arrow Connector 24">
            <a:extLst>
              <a:ext uri="{FF2B5EF4-FFF2-40B4-BE49-F238E27FC236}">
                <a16:creationId xmlns:a16="http://schemas.microsoft.com/office/drawing/2014/main" id="{B34E4FCE-2A8A-3D2E-2BC5-703358366898}"/>
              </a:ext>
            </a:extLst>
          </p:cNvPr>
          <p:cNvCxnSpPr>
            <a:cxnSpLocks/>
          </p:cNvCxnSpPr>
          <p:nvPr/>
        </p:nvCxnSpPr>
        <p:spPr>
          <a:xfrm>
            <a:off x="3049739" y="4046018"/>
            <a:ext cx="79397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9F52D386-E199-5F85-7E72-C5DA034FD4A4}"/>
              </a:ext>
            </a:extLst>
          </p:cNvPr>
          <p:cNvCxnSpPr>
            <a:cxnSpLocks/>
          </p:cNvCxnSpPr>
          <p:nvPr/>
        </p:nvCxnSpPr>
        <p:spPr>
          <a:xfrm>
            <a:off x="5812116" y="4046018"/>
            <a:ext cx="793978" cy="0"/>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095740F4-69BA-B93C-9571-A0168761532A}"/>
              </a:ext>
            </a:extLst>
          </p:cNvPr>
          <p:cNvCxnSpPr>
            <a:cxnSpLocks/>
          </p:cNvCxnSpPr>
          <p:nvPr/>
        </p:nvCxnSpPr>
        <p:spPr>
          <a:xfrm flipV="1">
            <a:off x="7769046" y="4814761"/>
            <a:ext cx="614551" cy="744470"/>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101CB677-B91D-AA51-E4EE-EE4A21B88801}"/>
              </a:ext>
            </a:extLst>
          </p:cNvPr>
          <p:cNvCxnSpPr>
            <a:cxnSpLocks/>
          </p:cNvCxnSpPr>
          <p:nvPr/>
        </p:nvCxnSpPr>
        <p:spPr>
          <a:xfrm flipH="1" flipV="1">
            <a:off x="9573107" y="4831937"/>
            <a:ext cx="609816" cy="727294"/>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44ED14B3-341B-6083-66E6-A12661CCE744}"/>
              </a:ext>
            </a:extLst>
          </p:cNvPr>
          <p:cNvSpPr/>
          <p:nvPr/>
        </p:nvSpPr>
        <p:spPr>
          <a:xfrm>
            <a:off x="576000" y="3309642"/>
            <a:ext cx="2118648" cy="340221"/>
          </a:xfrm>
          <a:prstGeom prst="rect">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5" name="Content Placeholder 2">
            <a:extLst>
              <a:ext uri="{FF2B5EF4-FFF2-40B4-BE49-F238E27FC236}">
                <a16:creationId xmlns:a16="http://schemas.microsoft.com/office/drawing/2014/main" id="{B04831D1-9A06-C340-ADB8-46EEEE34112E}"/>
              </a:ext>
            </a:extLst>
          </p:cNvPr>
          <p:cNvSpPr txBox="1">
            <a:spLocks/>
          </p:cNvSpPr>
          <p:nvPr/>
        </p:nvSpPr>
        <p:spPr>
          <a:xfrm>
            <a:off x="3601230" y="5080510"/>
            <a:ext cx="2854720" cy="698237"/>
          </a:xfrm>
          <a:prstGeom prst="rect">
            <a:avLst/>
          </a:prstGeom>
        </p:spPr>
        <p:txBody>
          <a:bodyPr vert="horz" lIns="0" tIns="0" rIns="0" bIns="0" rtlCol="0">
            <a:normAutofit fontScale="77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Diagonal lines show the model is too big for the printer</a:t>
            </a:r>
            <a:endParaRPr lang="en-US" sz="2000" b="0" dirty="0">
              <a:latin typeface="+mj-lt"/>
            </a:endParaRPr>
          </a:p>
        </p:txBody>
      </p:sp>
      <p:cxnSp>
        <p:nvCxnSpPr>
          <p:cNvPr id="36" name="Straight Arrow Connector 35">
            <a:extLst>
              <a:ext uri="{FF2B5EF4-FFF2-40B4-BE49-F238E27FC236}">
                <a16:creationId xmlns:a16="http://schemas.microsoft.com/office/drawing/2014/main" id="{20DB7592-6BA7-7F22-9BA2-01950F5D37A5}"/>
              </a:ext>
            </a:extLst>
          </p:cNvPr>
          <p:cNvCxnSpPr>
            <a:cxnSpLocks/>
          </p:cNvCxnSpPr>
          <p:nvPr/>
        </p:nvCxnSpPr>
        <p:spPr>
          <a:xfrm flipV="1">
            <a:off x="6485832" y="3859901"/>
            <a:ext cx="1456545" cy="1308141"/>
          </a:xfrm>
          <a:prstGeom prst="straightConnector1">
            <a:avLst/>
          </a:prstGeom>
          <a:ln w="28575">
            <a:tailEnd type="triangle"/>
          </a:ln>
        </p:spPr>
        <p:style>
          <a:lnRef idx="1">
            <a:schemeClr val="accent1"/>
          </a:lnRef>
          <a:fillRef idx="0">
            <a:schemeClr val="accent1"/>
          </a:fillRef>
          <a:effectRef idx="0">
            <a:schemeClr val="accent1"/>
          </a:effectRef>
          <a:fontRef idx="minor">
            <a:schemeClr val="tx1"/>
          </a:fontRef>
        </p:style>
      </p:cxnSp>
      <p:pic>
        <p:nvPicPr>
          <p:cNvPr id="2" name="Picture 1" descr="A black background with red text&#10;&#10;Description automatically generated">
            <a:extLst>
              <a:ext uri="{FF2B5EF4-FFF2-40B4-BE49-F238E27FC236}">
                <a16:creationId xmlns:a16="http://schemas.microsoft.com/office/drawing/2014/main" id="{248B7F4A-A4F2-012C-1A8C-7C963E54620A}"/>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6520627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10.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D88C6BD-2F47-4B8A-8E77-8C60231B259A}">
  <ds:schemaRefs>
    <ds:schemaRef ds:uri="http://schemas.microsoft.com/office/2006/metadata/properties"/>
    <ds:schemaRef ds:uri="http://schemas.microsoft.com/office/infopath/2007/PartnerControls"/>
    <ds:schemaRef ds:uri="81f8b867-ddd5-4989-88da-3ced84550480"/>
    <ds:schemaRef ds:uri="0c8fa6c4-b7d3-4c62-a6da-ef72428ccf82"/>
  </ds:schemaRefs>
</ds:datastoreItem>
</file>

<file path=customXml/itemProps2.xml><?xml version="1.0" encoding="utf-8"?>
<ds:datastoreItem xmlns:ds="http://schemas.openxmlformats.org/officeDocument/2006/customXml" ds:itemID="{FC22C65E-2B5B-46FA-9465-40DAF2AC1A09}">
  <ds:schemaRefs>
    <ds:schemaRef ds:uri="http://schemas.microsoft.com/sharepoint/v3/contenttype/forms"/>
  </ds:schemaRefs>
</ds:datastoreItem>
</file>

<file path=customXml/itemProps3.xml><?xml version="1.0" encoding="utf-8"?>
<ds:datastoreItem xmlns:ds="http://schemas.openxmlformats.org/officeDocument/2006/customXml" ds:itemID="{CC855E38-054E-4772-A192-2AF6A85988E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f8b867-ddd5-4989-88da-3ced84550480"/>
    <ds:schemaRef ds:uri="0c8fa6c4-b7d3-4c62-a6da-ef72428ccf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42916</TotalTime>
  <Words>1312</Words>
  <Application>Microsoft Office PowerPoint</Application>
  <PresentationFormat>Widescreen</PresentationFormat>
  <Paragraphs>71</Paragraphs>
  <Slides>21</Slides>
  <Notes>2</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21</vt:i4>
      </vt:variant>
    </vt:vector>
  </HeadingPairs>
  <TitlesOfParts>
    <vt:vector size="29" baseType="lpstr">
      <vt:lpstr>Arial</vt:lpstr>
      <vt:lpstr>Arial Rounded MT Bold</vt:lpstr>
      <vt:lpstr>Calibri</vt:lpstr>
      <vt:lpstr>Helvetica Neue</vt:lpstr>
      <vt:lpstr>Helvetica Neue Thin</vt:lpstr>
      <vt:lpstr>Lucida Grande</vt:lpstr>
      <vt:lpstr>1_Office Theme</vt:lpstr>
      <vt:lpstr>2_Office Theme</vt:lpstr>
      <vt:lpstr>Ki europe Supporting unit focused task:  3d printing</vt:lpstr>
      <vt:lpstr>3d printing</vt:lpstr>
      <vt:lpstr>3d printing</vt:lpstr>
      <vt:lpstr>3d printing</vt:lpstr>
      <vt:lpstr>Importing 3D objects</vt:lpstr>
      <vt:lpstr>Exporting the model</vt:lpstr>
      <vt:lpstr>Exporting the model</vt:lpstr>
      <vt:lpstr>importing the model</vt:lpstr>
      <vt:lpstr>importing the model</vt:lpstr>
      <vt:lpstr>scaling the model</vt:lpstr>
      <vt:lpstr>scaling the model</vt:lpstr>
      <vt:lpstr>scaling the model</vt:lpstr>
      <vt:lpstr>printing the model</vt:lpstr>
      <vt:lpstr>printing the model</vt:lpstr>
      <vt:lpstr>printing the model</vt:lpstr>
      <vt:lpstr>printing the model</vt:lpstr>
      <vt:lpstr>printing the model</vt:lpstr>
      <vt:lpstr>printing the model</vt:lpstr>
      <vt:lpstr>printing the model</vt:lpstr>
      <vt:lpstr>printing the model</vt:lpstr>
      <vt:lpstr>printing the model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Ryan Ball</cp:lastModifiedBy>
  <cp:revision>305</cp:revision>
  <cp:lastPrinted>2019-02-19T15:48:33Z</cp:lastPrinted>
  <dcterms:modified xsi:type="dcterms:W3CDTF">2024-09-05T12:28:37Z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0x01010031D04EEAA89AB2489ADA8E8E6F23621C</vt:lpwstr>
  </property>
  <property fmtid="{D5CDD505-2E9C-101B-9397-08002B2CF9AE}" pid="3" name="Order">
    <vt:r8>12892400</vt:r8>
  </property>
  <property fmtid="{D5CDD505-2E9C-101B-9397-08002B2CF9AE}" pid="4" name="MediaServiceImageTags">
    <vt:lpwstr/>
  </property>
</Properties>
</file>