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80" r:id="rId3"/>
    <p:sldMasterId id="2147483740" r:id="rId4"/>
  </p:sldMasterIdLst>
  <p:notesMasterIdLst>
    <p:notesMasterId r:id="rId34"/>
  </p:notesMasterIdLst>
  <p:handoutMasterIdLst>
    <p:handoutMasterId r:id="rId35"/>
  </p:handoutMasterIdLst>
  <p:sldIdLst>
    <p:sldId id="316" r:id="rId5"/>
    <p:sldId id="1591" r:id="rId6"/>
    <p:sldId id="1580" r:id="rId7"/>
    <p:sldId id="1592" r:id="rId8"/>
    <p:sldId id="1593" r:id="rId9"/>
    <p:sldId id="1594" r:id="rId10"/>
    <p:sldId id="1596" r:id="rId11"/>
    <p:sldId id="1595" r:id="rId12"/>
    <p:sldId id="1617" r:id="rId13"/>
    <p:sldId id="1597" r:id="rId14"/>
    <p:sldId id="1598" r:id="rId15"/>
    <p:sldId id="1599" r:id="rId16"/>
    <p:sldId id="1600" r:id="rId17"/>
    <p:sldId id="1601" r:id="rId18"/>
    <p:sldId id="1602" r:id="rId19"/>
    <p:sldId id="1603" r:id="rId20"/>
    <p:sldId id="1604" r:id="rId21"/>
    <p:sldId id="1605" r:id="rId22"/>
    <p:sldId id="1606" r:id="rId23"/>
    <p:sldId id="1608" r:id="rId24"/>
    <p:sldId id="1607" r:id="rId25"/>
    <p:sldId id="1609" r:id="rId26"/>
    <p:sldId id="1610" r:id="rId27"/>
    <p:sldId id="1611" r:id="rId28"/>
    <p:sldId id="1612" r:id="rId29"/>
    <p:sldId id="1615" r:id="rId30"/>
    <p:sldId id="1614" r:id="rId31"/>
    <p:sldId id="1613" r:id="rId32"/>
    <p:sldId id="1618" r:id="rId33"/>
  </p:sldIdLst>
  <p:sldSz cx="12192000" cy="6858000"/>
  <p:notesSz cx="6858000" cy="9144000"/>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0A303F"/>
    <a:srgbClr val="2186B1"/>
    <a:srgbClr val="318AAC"/>
    <a:srgbClr val="E6E6E6"/>
    <a:srgbClr val="D966A7"/>
    <a:srgbClr val="6575F0"/>
    <a:srgbClr val="8AE6BB"/>
    <a:srgbClr val="CFE389"/>
    <a:srgbClr val="B0D2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90" autoAdjust="0"/>
    <p:restoredTop sz="89542" autoAdjust="0"/>
  </p:normalViewPr>
  <p:slideViewPr>
    <p:cSldViewPr snapToGrid="0">
      <p:cViewPr varScale="1">
        <p:scale>
          <a:sx n="74" d="100"/>
          <a:sy n="74" d="100"/>
        </p:scale>
        <p:origin x="634" y="43"/>
      </p:cViewPr>
      <p:guideLst>
        <p:guide orient="horz" pos="2160"/>
        <p:guide pos="3840"/>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2.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slideMaster" Target="slideMasters/slide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 Woodward" userId="afca6096-33c4-4076-b066-b130de02360d" providerId="ADAL" clId="{2B67FC9B-AC77-48FF-84D7-5FFD2E14CBA7}"/>
    <pc:docChg chg="modSld">
      <pc:chgData name="Paul Woodward" userId="afca6096-33c4-4076-b066-b130de02360d" providerId="ADAL" clId="{2B67FC9B-AC77-48FF-84D7-5FFD2E14CBA7}" dt="2024-05-28T08:57:19.309" v="20" actId="20577"/>
      <pc:docMkLst>
        <pc:docMk/>
      </pc:docMkLst>
      <pc:sldChg chg="modSp mod">
        <pc:chgData name="Paul Woodward" userId="afca6096-33c4-4076-b066-b130de02360d" providerId="ADAL" clId="{2B67FC9B-AC77-48FF-84D7-5FFD2E14CBA7}" dt="2024-05-28T08:57:19.309" v="20" actId="20577"/>
        <pc:sldMkLst>
          <pc:docMk/>
          <pc:sldMk cId="3242062261" sldId="316"/>
        </pc:sldMkLst>
        <pc:spChg chg="mod">
          <ac:chgData name="Paul Woodward" userId="afca6096-33c4-4076-b066-b130de02360d" providerId="ADAL" clId="{2B67FC9B-AC77-48FF-84D7-5FFD2E14CBA7}" dt="2024-05-28T08:57:19.309" v="20" actId="20577"/>
          <ac:spMkLst>
            <pc:docMk/>
            <pc:sldMk cId="3242062261" sldId="316"/>
            <ac:spMk id="5" creationId="{42CFFCEC-B7C9-C7B3-138E-2C37F4F4E126}"/>
          </ac:spMkLst>
        </pc:spChg>
      </pc:sldChg>
    </pc:docChg>
  </pc:docChgLst>
  <pc:docChgLst>
    <pc:chgData name="Paul Woodward" userId="afca6096-33c4-4076-b066-b130de02360d" providerId="ADAL" clId="{A7742F81-40A4-49B3-8A9A-453A778C9A52}"/>
    <pc:docChg chg="undo custSel addSld delSld modSld sldOrd">
      <pc:chgData name="Paul Woodward" userId="afca6096-33c4-4076-b066-b130de02360d" providerId="ADAL" clId="{A7742F81-40A4-49B3-8A9A-453A778C9A52}" dt="2024-05-30T09:36:27.029" v="9518" actId="20577"/>
      <pc:docMkLst>
        <pc:docMk/>
      </pc:docMkLst>
      <pc:sldChg chg="addSp delSp modSp mod">
        <pc:chgData name="Paul Woodward" userId="afca6096-33c4-4076-b066-b130de02360d" providerId="ADAL" clId="{A7742F81-40A4-49B3-8A9A-453A778C9A52}" dt="2024-05-29T15:29:05.406" v="2848" actId="18131"/>
        <pc:sldMkLst>
          <pc:docMk/>
          <pc:sldMk cId="3242062261" sldId="316"/>
        </pc:sldMkLst>
        <pc:spChg chg="mod">
          <ac:chgData name="Paul Woodward" userId="afca6096-33c4-4076-b066-b130de02360d" providerId="ADAL" clId="{A7742F81-40A4-49B3-8A9A-453A778C9A52}" dt="2024-05-28T09:05:26.753" v="22" actId="20577"/>
          <ac:spMkLst>
            <pc:docMk/>
            <pc:sldMk cId="3242062261" sldId="316"/>
            <ac:spMk id="5" creationId="{42CFFCEC-B7C9-C7B3-138E-2C37F4F4E126}"/>
          </ac:spMkLst>
        </pc:spChg>
        <pc:picChg chg="del">
          <ac:chgData name="Paul Woodward" userId="afca6096-33c4-4076-b066-b130de02360d" providerId="ADAL" clId="{A7742F81-40A4-49B3-8A9A-453A778C9A52}" dt="2024-05-28T09:06:04.103" v="23" actId="478"/>
          <ac:picMkLst>
            <pc:docMk/>
            <pc:sldMk cId="3242062261" sldId="316"/>
            <ac:picMk id="2" creationId="{D17CA3A9-0691-93B5-4610-F13F04CCFB62}"/>
          </ac:picMkLst>
        </pc:picChg>
        <pc:picChg chg="mod modCrop">
          <ac:chgData name="Paul Woodward" userId="afca6096-33c4-4076-b066-b130de02360d" providerId="ADAL" clId="{A7742F81-40A4-49B3-8A9A-453A778C9A52}" dt="2024-05-29T15:29:05.406" v="2848" actId="18131"/>
          <ac:picMkLst>
            <pc:docMk/>
            <pc:sldMk cId="3242062261" sldId="316"/>
            <ac:picMk id="3" creationId="{0C366249-3AAA-473F-1007-0BCB870C8424}"/>
          </ac:picMkLst>
        </pc:picChg>
        <pc:picChg chg="add mod">
          <ac:chgData name="Paul Woodward" userId="afca6096-33c4-4076-b066-b130de02360d" providerId="ADAL" clId="{A7742F81-40A4-49B3-8A9A-453A778C9A52}" dt="2024-05-28T09:06:04.408" v="24"/>
          <ac:picMkLst>
            <pc:docMk/>
            <pc:sldMk cId="3242062261" sldId="316"/>
            <ac:picMk id="4" creationId="{0C8DA130-D7A9-04AA-577A-B33E030D7BA3}"/>
          </ac:picMkLst>
        </pc:picChg>
      </pc:sldChg>
      <pc:sldChg chg="addSp delSp modSp mod">
        <pc:chgData name="Paul Woodward" userId="afca6096-33c4-4076-b066-b130de02360d" providerId="ADAL" clId="{A7742F81-40A4-49B3-8A9A-453A778C9A52}" dt="2024-05-30T08:16:24.190" v="3537" actId="20577"/>
        <pc:sldMkLst>
          <pc:docMk/>
          <pc:sldMk cId="3201818484" sldId="1580"/>
        </pc:sldMkLst>
        <pc:spChg chg="mod">
          <ac:chgData name="Paul Woodward" userId="afca6096-33c4-4076-b066-b130de02360d" providerId="ADAL" clId="{A7742F81-40A4-49B3-8A9A-453A778C9A52}" dt="2024-05-30T08:16:24.190" v="3537" actId="20577"/>
          <ac:spMkLst>
            <pc:docMk/>
            <pc:sldMk cId="3201818484" sldId="1580"/>
            <ac:spMk id="3" creationId="{5FC42C60-B951-E049-D5C4-FE7B287E34C8}"/>
          </ac:spMkLst>
        </pc:spChg>
        <pc:spChg chg="mod">
          <ac:chgData name="Paul Woodward" userId="afca6096-33c4-4076-b066-b130de02360d" providerId="ADAL" clId="{A7742F81-40A4-49B3-8A9A-453A778C9A52}" dt="2024-05-29T13:09:57.488" v="54" actId="20577"/>
          <ac:spMkLst>
            <pc:docMk/>
            <pc:sldMk cId="3201818484" sldId="1580"/>
            <ac:spMk id="8" creationId="{5C75C0B7-44D3-CAED-C1B9-928BB291EE3F}"/>
          </ac:spMkLst>
        </pc:spChg>
        <pc:picChg chg="add mod">
          <ac:chgData name="Paul Woodward" userId="afca6096-33c4-4076-b066-b130de02360d" providerId="ADAL" clId="{A7742F81-40A4-49B3-8A9A-453A778C9A52}" dt="2024-05-29T13:09:40.145" v="47" actId="1076"/>
          <ac:picMkLst>
            <pc:docMk/>
            <pc:sldMk cId="3201818484" sldId="1580"/>
            <ac:picMk id="2" creationId="{FA673DE9-C01E-8AB2-31AC-8C6FE7965214}"/>
          </ac:picMkLst>
        </pc:picChg>
        <pc:picChg chg="del">
          <ac:chgData name="Paul Woodward" userId="afca6096-33c4-4076-b066-b130de02360d" providerId="ADAL" clId="{A7742F81-40A4-49B3-8A9A-453A778C9A52}" dt="2024-05-29T13:09:36.096" v="45" actId="478"/>
          <ac:picMkLst>
            <pc:docMk/>
            <pc:sldMk cId="3201818484" sldId="1580"/>
            <ac:picMk id="4" creationId="{53855484-487D-5F32-B297-C0B3A0BAF136}"/>
          </ac:picMkLst>
        </pc:picChg>
      </pc:sldChg>
      <pc:sldChg chg="modSp mod">
        <pc:chgData name="Paul Woodward" userId="afca6096-33c4-4076-b066-b130de02360d" providerId="ADAL" clId="{A7742F81-40A4-49B3-8A9A-453A778C9A52}" dt="2024-05-29T13:09:19.176" v="28" actId="20577"/>
        <pc:sldMkLst>
          <pc:docMk/>
          <pc:sldMk cId="3008486914" sldId="1591"/>
        </pc:sldMkLst>
        <pc:spChg chg="mod">
          <ac:chgData name="Paul Woodward" userId="afca6096-33c4-4076-b066-b130de02360d" providerId="ADAL" clId="{A7742F81-40A4-49B3-8A9A-453A778C9A52}" dt="2024-05-29T13:09:19.176" v="28" actId="20577"/>
          <ac:spMkLst>
            <pc:docMk/>
            <pc:sldMk cId="3008486914" sldId="1591"/>
            <ac:spMk id="10" creationId="{9457124D-4513-AF94-B33A-32122ED43ACA}"/>
          </ac:spMkLst>
        </pc:spChg>
      </pc:sldChg>
      <pc:sldChg chg="addSp delSp modSp mod">
        <pc:chgData name="Paul Woodward" userId="afca6096-33c4-4076-b066-b130de02360d" providerId="ADAL" clId="{A7742F81-40A4-49B3-8A9A-453A778C9A52}" dt="2024-05-30T08:18:21.991" v="3660" actId="313"/>
        <pc:sldMkLst>
          <pc:docMk/>
          <pc:sldMk cId="2473691213" sldId="1592"/>
        </pc:sldMkLst>
        <pc:spChg chg="mod">
          <ac:chgData name="Paul Woodward" userId="afca6096-33c4-4076-b066-b130de02360d" providerId="ADAL" clId="{A7742F81-40A4-49B3-8A9A-453A778C9A52}" dt="2024-05-29T13:10:57.373" v="219" actId="20577"/>
          <ac:spMkLst>
            <pc:docMk/>
            <pc:sldMk cId="2473691213" sldId="1592"/>
            <ac:spMk id="2" creationId="{A2D1ED56-D38F-39FD-6790-7C14914F9CC2}"/>
          </ac:spMkLst>
        </pc:spChg>
        <pc:spChg chg="mod">
          <ac:chgData name="Paul Woodward" userId="afca6096-33c4-4076-b066-b130de02360d" providerId="ADAL" clId="{A7742F81-40A4-49B3-8A9A-453A778C9A52}" dt="2024-05-30T08:18:21.991" v="3660" actId="313"/>
          <ac:spMkLst>
            <pc:docMk/>
            <pc:sldMk cId="2473691213" sldId="1592"/>
            <ac:spMk id="3" creationId="{5FC42C60-B951-E049-D5C4-FE7B287E34C8}"/>
          </ac:spMkLst>
        </pc:spChg>
        <pc:spChg chg="add mod">
          <ac:chgData name="Paul Woodward" userId="afca6096-33c4-4076-b066-b130de02360d" providerId="ADAL" clId="{A7742F81-40A4-49B3-8A9A-453A778C9A52}" dt="2024-05-30T08:18:02.361" v="3650" actId="1076"/>
          <ac:spMkLst>
            <pc:docMk/>
            <pc:sldMk cId="2473691213" sldId="1592"/>
            <ac:spMk id="5" creationId="{8EA3E5AD-9231-4805-8D2E-9E54A42BB732}"/>
          </ac:spMkLst>
        </pc:spChg>
        <pc:spChg chg="mod">
          <ac:chgData name="Paul Woodward" userId="afca6096-33c4-4076-b066-b130de02360d" providerId="ADAL" clId="{A7742F81-40A4-49B3-8A9A-453A778C9A52}" dt="2024-05-29T13:09:28.700" v="44" actId="20577"/>
          <ac:spMkLst>
            <pc:docMk/>
            <pc:sldMk cId="2473691213" sldId="1592"/>
            <ac:spMk id="8" creationId="{5C75C0B7-44D3-CAED-C1B9-928BB291EE3F}"/>
          </ac:spMkLst>
        </pc:spChg>
        <pc:picChg chg="add mod">
          <ac:chgData name="Paul Woodward" userId="afca6096-33c4-4076-b066-b130de02360d" providerId="ADAL" clId="{A7742F81-40A4-49B3-8A9A-453A778C9A52}" dt="2024-05-29T13:09:43.837" v="49"/>
          <ac:picMkLst>
            <pc:docMk/>
            <pc:sldMk cId="2473691213" sldId="1592"/>
            <ac:picMk id="4" creationId="{38A24827-60C0-54D1-9009-25612A1935B0}"/>
          </ac:picMkLst>
        </pc:picChg>
        <pc:picChg chg="del">
          <ac:chgData name="Paul Woodward" userId="afca6096-33c4-4076-b066-b130de02360d" providerId="ADAL" clId="{A7742F81-40A4-49B3-8A9A-453A778C9A52}" dt="2024-05-29T13:09:43.553" v="48" actId="478"/>
          <ac:picMkLst>
            <pc:docMk/>
            <pc:sldMk cId="2473691213" sldId="1592"/>
            <ac:picMk id="5" creationId="{3703D21D-839A-DA38-279E-0AA5A0972C3B}"/>
          </ac:picMkLst>
        </pc:picChg>
        <pc:picChg chg="add mod">
          <ac:chgData name="Paul Woodward" userId="afca6096-33c4-4076-b066-b130de02360d" providerId="ADAL" clId="{A7742F81-40A4-49B3-8A9A-453A778C9A52}" dt="2024-05-29T13:12:16.325" v="566"/>
          <ac:picMkLst>
            <pc:docMk/>
            <pc:sldMk cId="2473691213" sldId="1592"/>
            <ac:picMk id="10" creationId="{4F1023EF-FF54-9E54-01BD-6B5A975E50A9}"/>
          </ac:picMkLst>
        </pc:picChg>
        <pc:picChg chg="add mod">
          <ac:chgData name="Paul Woodward" userId="afca6096-33c4-4076-b066-b130de02360d" providerId="ADAL" clId="{A7742F81-40A4-49B3-8A9A-453A778C9A52}" dt="2024-05-30T08:18:02.361" v="3650" actId="1076"/>
          <ac:picMkLst>
            <pc:docMk/>
            <pc:sldMk cId="2473691213" sldId="1592"/>
            <ac:picMk id="12" creationId="{3B3B8761-5AB3-1AAC-7653-84F336EBF813}"/>
          </ac:picMkLst>
        </pc:picChg>
        <pc:picChg chg="del">
          <ac:chgData name="Paul Woodward" userId="afca6096-33c4-4076-b066-b130de02360d" providerId="ADAL" clId="{A7742F81-40A4-49B3-8A9A-453A778C9A52}" dt="2024-05-29T13:09:52.927" v="51" actId="478"/>
          <ac:picMkLst>
            <pc:docMk/>
            <pc:sldMk cId="2473691213" sldId="1592"/>
            <ac:picMk id="2050" creationId="{EE1C5DAB-0BEA-8F30-D0B1-DC768A7FA94F}"/>
          </ac:picMkLst>
        </pc:picChg>
      </pc:sldChg>
      <pc:sldChg chg="del">
        <pc:chgData name="Paul Woodward" userId="afca6096-33c4-4076-b066-b130de02360d" providerId="ADAL" clId="{A7742F81-40A4-49B3-8A9A-453A778C9A52}" dt="2024-05-29T13:09:50.479" v="50" actId="2696"/>
        <pc:sldMkLst>
          <pc:docMk/>
          <pc:sldMk cId="3331900999" sldId="1593"/>
        </pc:sldMkLst>
      </pc:sldChg>
      <pc:sldChg chg="addSp delSp modSp add mod">
        <pc:chgData name="Paul Woodward" userId="afca6096-33c4-4076-b066-b130de02360d" providerId="ADAL" clId="{A7742F81-40A4-49B3-8A9A-453A778C9A52}" dt="2024-05-30T08:19:06.924" v="3682" actId="1035"/>
        <pc:sldMkLst>
          <pc:docMk/>
          <pc:sldMk cId="4259187219" sldId="1593"/>
        </pc:sldMkLst>
        <pc:spChg chg="mod">
          <ac:chgData name="Paul Woodward" userId="afca6096-33c4-4076-b066-b130de02360d" providerId="ADAL" clId="{A7742F81-40A4-49B3-8A9A-453A778C9A52}" dt="2024-05-30T08:18:40.435" v="3667" actId="20577"/>
          <ac:spMkLst>
            <pc:docMk/>
            <pc:sldMk cId="4259187219" sldId="1593"/>
            <ac:spMk id="3" creationId="{5FC42C60-B951-E049-D5C4-FE7B287E34C8}"/>
          </ac:spMkLst>
        </pc:spChg>
        <pc:spChg chg="add mod">
          <ac:chgData name="Paul Woodward" userId="afca6096-33c4-4076-b066-b130de02360d" providerId="ADAL" clId="{A7742F81-40A4-49B3-8A9A-453A778C9A52}" dt="2024-05-30T08:19:06.924" v="3682" actId="1035"/>
          <ac:spMkLst>
            <pc:docMk/>
            <pc:sldMk cId="4259187219" sldId="1593"/>
            <ac:spMk id="5" creationId="{95231EB5-9629-75DE-742B-A932A47CE175}"/>
          </ac:spMkLst>
        </pc:spChg>
        <pc:picChg chg="add mod">
          <ac:chgData name="Paul Woodward" userId="afca6096-33c4-4076-b066-b130de02360d" providerId="ADAL" clId="{A7742F81-40A4-49B3-8A9A-453A778C9A52}" dt="2024-05-30T08:18:43.198" v="3668" actId="1076"/>
          <ac:picMkLst>
            <pc:docMk/>
            <pc:sldMk cId="4259187219" sldId="1593"/>
            <ac:picMk id="10" creationId="{85FF7C9E-8A18-8A52-7468-8BB988685862}"/>
          </ac:picMkLst>
        </pc:picChg>
        <pc:picChg chg="del">
          <ac:chgData name="Paul Woodward" userId="afca6096-33c4-4076-b066-b130de02360d" providerId="ADAL" clId="{A7742F81-40A4-49B3-8A9A-453A778C9A52}" dt="2024-05-29T13:13:04.855" v="637" actId="478"/>
          <ac:picMkLst>
            <pc:docMk/>
            <pc:sldMk cId="4259187219" sldId="1593"/>
            <ac:picMk id="12" creationId="{3B3B8761-5AB3-1AAC-7653-84F336EBF813}"/>
          </ac:picMkLst>
        </pc:picChg>
      </pc:sldChg>
      <pc:sldChg chg="addSp delSp modSp add mod">
        <pc:chgData name="Paul Woodward" userId="afca6096-33c4-4076-b066-b130de02360d" providerId="ADAL" clId="{A7742F81-40A4-49B3-8A9A-453A778C9A52}" dt="2024-05-30T09:16:59.994" v="9058" actId="113"/>
        <pc:sldMkLst>
          <pc:docMk/>
          <pc:sldMk cId="3847742561" sldId="1594"/>
        </pc:sldMkLst>
        <pc:spChg chg="mod">
          <ac:chgData name="Paul Woodward" userId="afca6096-33c4-4076-b066-b130de02360d" providerId="ADAL" clId="{A7742F81-40A4-49B3-8A9A-453A778C9A52}" dt="2024-05-30T09:16:59.994" v="9058" actId="113"/>
          <ac:spMkLst>
            <pc:docMk/>
            <pc:sldMk cId="3847742561" sldId="1594"/>
            <ac:spMk id="3" creationId="{5FC42C60-B951-E049-D5C4-FE7B287E34C8}"/>
          </ac:spMkLst>
        </pc:spChg>
        <pc:picChg chg="del">
          <ac:chgData name="Paul Woodward" userId="afca6096-33c4-4076-b066-b130de02360d" providerId="ADAL" clId="{A7742F81-40A4-49B3-8A9A-453A778C9A52}" dt="2024-05-29T13:14:57.778" v="811" actId="478"/>
          <ac:picMkLst>
            <pc:docMk/>
            <pc:sldMk cId="3847742561" sldId="1594"/>
            <ac:picMk id="10" creationId="{85FF7C9E-8A18-8A52-7468-8BB988685862}"/>
          </ac:picMkLst>
        </pc:picChg>
        <pc:picChg chg="add mod">
          <ac:chgData name="Paul Woodward" userId="afca6096-33c4-4076-b066-b130de02360d" providerId="ADAL" clId="{A7742F81-40A4-49B3-8A9A-453A778C9A52}" dt="2024-05-30T08:22:14.742" v="4046" actId="1076"/>
          <ac:picMkLst>
            <pc:docMk/>
            <pc:sldMk cId="3847742561" sldId="1594"/>
            <ac:picMk id="11" creationId="{FDD4185F-CF9F-6C82-6231-168DDD3F7057}"/>
          </ac:picMkLst>
        </pc:picChg>
        <pc:picChg chg="add mod">
          <ac:chgData name="Paul Woodward" userId="afca6096-33c4-4076-b066-b130de02360d" providerId="ADAL" clId="{A7742F81-40A4-49B3-8A9A-453A778C9A52}" dt="2024-05-30T08:22:20.977" v="4047" actId="1076"/>
          <ac:picMkLst>
            <pc:docMk/>
            <pc:sldMk cId="3847742561" sldId="1594"/>
            <ac:picMk id="13" creationId="{7611B49C-8C40-762E-95D8-2D1299DBB43B}"/>
          </ac:picMkLst>
        </pc:picChg>
      </pc:sldChg>
      <pc:sldChg chg="addSp delSp modSp add mod">
        <pc:chgData name="Paul Woodward" userId="afca6096-33c4-4076-b066-b130de02360d" providerId="ADAL" clId="{A7742F81-40A4-49B3-8A9A-453A778C9A52}" dt="2024-05-30T08:27:08.887" v="4542" actId="14100"/>
        <pc:sldMkLst>
          <pc:docMk/>
          <pc:sldMk cId="322774931" sldId="1595"/>
        </pc:sldMkLst>
        <pc:spChg chg="mod">
          <ac:chgData name="Paul Woodward" userId="afca6096-33c4-4076-b066-b130de02360d" providerId="ADAL" clId="{A7742F81-40A4-49B3-8A9A-453A778C9A52}" dt="2024-05-30T08:24:24.507" v="4253" actId="113"/>
          <ac:spMkLst>
            <pc:docMk/>
            <pc:sldMk cId="322774931" sldId="1595"/>
            <ac:spMk id="3" creationId="{5FC42C60-B951-E049-D5C4-FE7B287E34C8}"/>
          </ac:spMkLst>
        </pc:spChg>
        <pc:spChg chg="add mod">
          <ac:chgData name="Paul Woodward" userId="afca6096-33c4-4076-b066-b130de02360d" providerId="ADAL" clId="{A7742F81-40A4-49B3-8A9A-453A778C9A52}" dt="2024-05-30T08:25:08.672" v="4317" actId="1076"/>
          <ac:spMkLst>
            <pc:docMk/>
            <pc:sldMk cId="322774931" sldId="1595"/>
            <ac:spMk id="5" creationId="{A63CFC61-FFC3-9A9D-8180-93E1A4549218}"/>
          </ac:spMkLst>
        </pc:spChg>
        <pc:spChg chg="add mod">
          <ac:chgData name="Paul Woodward" userId="afca6096-33c4-4076-b066-b130de02360d" providerId="ADAL" clId="{A7742F81-40A4-49B3-8A9A-453A778C9A52}" dt="2024-05-30T08:26:52.601" v="4540" actId="1036"/>
          <ac:spMkLst>
            <pc:docMk/>
            <pc:sldMk cId="322774931" sldId="1595"/>
            <ac:spMk id="14" creationId="{A406036F-CE79-B002-CA1C-E428A320DC36}"/>
          </ac:spMkLst>
        </pc:spChg>
        <pc:spChg chg="add del mod">
          <ac:chgData name="Paul Woodward" userId="afca6096-33c4-4076-b066-b130de02360d" providerId="ADAL" clId="{A7742F81-40A4-49B3-8A9A-453A778C9A52}" dt="2024-05-29T13:27:29.752" v="1244" actId="478"/>
          <ac:spMkLst>
            <pc:docMk/>
            <pc:sldMk cId="322774931" sldId="1595"/>
            <ac:spMk id="18" creationId="{069A4825-92EB-0E95-426F-C2C20A9EF71F}"/>
          </ac:spMkLst>
        </pc:spChg>
        <pc:spChg chg="add del mod">
          <ac:chgData name="Paul Woodward" userId="afca6096-33c4-4076-b066-b130de02360d" providerId="ADAL" clId="{A7742F81-40A4-49B3-8A9A-453A778C9A52}" dt="2024-05-30T08:24:38.200" v="4259" actId="478"/>
          <ac:spMkLst>
            <pc:docMk/>
            <pc:sldMk cId="322774931" sldId="1595"/>
            <ac:spMk id="19" creationId="{1BEB89C3-EC71-D7C4-672F-E00AA89FA28A}"/>
          </ac:spMkLst>
        </pc:spChg>
        <pc:spChg chg="add mod">
          <ac:chgData name="Paul Woodward" userId="afca6096-33c4-4076-b066-b130de02360d" providerId="ADAL" clId="{A7742F81-40A4-49B3-8A9A-453A778C9A52}" dt="2024-05-30T08:26:26.644" v="4527" actId="1076"/>
          <ac:spMkLst>
            <pc:docMk/>
            <pc:sldMk cId="322774931" sldId="1595"/>
            <ac:spMk id="20" creationId="{04F33B70-303F-D1B0-F8F4-BFC4827BC2E2}"/>
          </ac:spMkLst>
        </pc:spChg>
        <pc:grpChg chg="add del mod">
          <ac:chgData name="Paul Woodward" userId="afca6096-33c4-4076-b066-b130de02360d" providerId="ADAL" clId="{A7742F81-40A4-49B3-8A9A-453A778C9A52}" dt="2024-05-29T13:27:27.323" v="1243" actId="478"/>
          <ac:grpSpMkLst>
            <pc:docMk/>
            <pc:sldMk cId="322774931" sldId="1595"/>
            <ac:grpSpMk id="17" creationId="{1B283955-7A60-D52D-2643-7B9E2CCEEADB}"/>
          </ac:grpSpMkLst>
        </pc:grpChg>
        <pc:picChg chg="add mod">
          <ac:chgData name="Paul Woodward" userId="afca6096-33c4-4076-b066-b130de02360d" providerId="ADAL" clId="{A7742F81-40A4-49B3-8A9A-453A778C9A52}" dt="2024-05-29T13:24:18.860" v="1125" actId="164"/>
          <ac:picMkLst>
            <pc:docMk/>
            <pc:sldMk cId="322774931" sldId="1595"/>
            <ac:picMk id="10" creationId="{F5D0E577-17ED-1C7C-C6DF-0DC0FCD6516A}"/>
          </ac:picMkLst>
        </pc:picChg>
        <pc:picChg chg="del">
          <ac:chgData name="Paul Woodward" userId="afca6096-33c4-4076-b066-b130de02360d" providerId="ADAL" clId="{A7742F81-40A4-49B3-8A9A-453A778C9A52}" dt="2024-05-29T13:15:56.226" v="890" actId="478"/>
          <ac:picMkLst>
            <pc:docMk/>
            <pc:sldMk cId="322774931" sldId="1595"/>
            <ac:picMk id="11" creationId="{FDD4185F-CF9F-6C82-6231-168DDD3F7057}"/>
          </ac:picMkLst>
        </pc:picChg>
        <pc:picChg chg="del">
          <ac:chgData name="Paul Woodward" userId="afca6096-33c4-4076-b066-b130de02360d" providerId="ADAL" clId="{A7742F81-40A4-49B3-8A9A-453A778C9A52}" dt="2024-05-29T13:15:56.723" v="891" actId="478"/>
          <ac:picMkLst>
            <pc:docMk/>
            <pc:sldMk cId="322774931" sldId="1595"/>
            <ac:picMk id="13" creationId="{7611B49C-8C40-762E-95D8-2D1299DBB43B}"/>
          </ac:picMkLst>
        </pc:picChg>
        <pc:picChg chg="add mod">
          <ac:chgData name="Paul Woodward" userId="afca6096-33c4-4076-b066-b130de02360d" providerId="ADAL" clId="{A7742F81-40A4-49B3-8A9A-453A778C9A52}" dt="2024-05-29T13:24:18.860" v="1125" actId="164"/>
          <ac:picMkLst>
            <pc:docMk/>
            <pc:sldMk cId="322774931" sldId="1595"/>
            <ac:picMk id="14" creationId="{E4D0101B-C665-D3E6-95D1-0742F030DD74}"/>
          </ac:picMkLst>
        </pc:picChg>
        <pc:picChg chg="add mod">
          <ac:chgData name="Paul Woodward" userId="afca6096-33c4-4076-b066-b130de02360d" providerId="ADAL" clId="{A7742F81-40A4-49B3-8A9A-453A778C9A52}" dt="2024-05-29T13:24:18.860" v="1125" actId="164"/>
          <ac:picMkLst>
            <pc:docMk/>
            <pc:sldMk cId="322774931" sldId="1595"/>
            <ac:picMk id="16" creationId="{CEFDD8B9-93FE-A789-1EAB-C1F056269DBE}"/>
          </ac:picMkLst>
        </pc:picChg>
        <pc:picChg chg="add mod">
          <ac:chgData name="Paul Woodward" userId="afca6096-33c4-4076-b066-b130de02360d" providerId="ADAL" clId="{A7742F81-40A4-49B3-8A9A-453A778C9A52}" dt="2024-05-30T08:24:59.591" v="4313" actId="1076"/>
          <ac:picMkLst>
            <pc:docMk/>
            <pc:sldMk cId="322774931" sldId="1595"/>
            <ac:picMk id="22" creationId="{17615670-6831-ECE2-3B8F-8C47F6ED12F1}"/>
          </ac:picMkLst>
        </pc:picChg>
        <pc:picChg chg="add mod">
          <ac:chgData name="Paul Woodward" userId="afca6096-33c4-4076-b066-b130de02360d" providerId="ADAL" clId="{A7742F81-40A4-49B3-8A9A-453A778C9A52}" dt="2024-05-30T08:25:00.826" v="4314" actId="1076"/>
          <ac:picMkLst>
            <pc:docMk/>
            <pc:sldMk cId="322774931" sldId="1595"/>
            <ac:picMk id="24" creationId="{A445CCA1-BBB8-8AD1-2B63-92C1FEC8BC90}"/>
          </ac:picMkLst>
        </pc:picChg>
        <pc:picChg chg="add mod">
          <ac:chgData name="Paul Woodward" userId="afca6096-33c4-4076-b066-b130de02360d" providerId="ADAL" clId="{A7742F81-40A4-49B3-8A9A-453A778C9A52}" dt="2024-05-30T08:24:36.382" v="4258" actId="1076"/>
          <ac:picMkLst>
            <pc:docMk/>
            <pc:sldMk cId="322774931" sldId="1595"/>
            <ac:picMk id="26" creationId="{D71FE772-D48F-1DCE-5FE4-DE53C7B8EC9C}"/>
          </ac:picMkLst>
        </pc:picChg>
        <pc:picChg chg="add del mod">
          <ac:chgData name="Paul Woodward" userId="afca6096-33c4-4076-b066-b130de02360d" providerId="ADAL" clId="{A7742F81-40A4-49B3-8A9A-453A778C9A52}" dt="2024-05-30T08:23:45.384" v="4138" actId="478"/>
          <ac:picMkLst>
            <pc:docMk/>
            <pc:sldMk cId="322774931" sldId="1595"/>
            <ac:picMk id="28" creationId="{D8AA08F0-2C6C-266A-C320-E8A8DDF92FC9}"/>
          </ac:picMkLst>
        </pc:picChg>
        <pc:picChg chg="add del mod">
          <ac:chgData name="Paul Woodward" userId="afca6096-33c4-4076-b066-b130de02360d" providerId="ADAL" clId="{A7742F81-40A4-49B3-8A9A-453A778C9A52}" dt="2024-05-30T08:23:38.409" v="4137" actId="478"/>
          <ac:picMkLst>
            <pc:docMk/>
            <pc:sldMk cId="322774931" sldId="1595"/>
            <ac:picMk id="30" creationId="{922DBD0C-D7B0-95C3-665C-BCD74BEF9B15}"/>
          </ac:picMkLst>
        </pc:picChg>
        <pc:cxnChg chg="add mod">
          <ac:chgData name="Paul Woodward" userId="afca6096-33c4-4076-b066-b130de02360d" providerId="ADAL" clId="{A7742F81-40A4-49B3-8A9A-453A778C9A52}" dt="2024-05-30T08:25:26.994" v="4319" actId="1582"/>
          <ac:cxnSpMkLst>
            <pc:docMk/>
            <pc:sldMk cId="322774931" sldId="1595"/>
            <ac:cxnSpMk id="11" creationId="{6CEAECC8-84BD-2DE5-FFBA-FE2309AC5AE3}"/>
          </ac:cxnSpMkLst>
        </pc:cxnChg>
        <pc:cxnChg chg="add mod">
          <ac:chgData name="Paul Woodward" userId="afca6096-33c4-4076-b066-b130de02360d" providerId="ADAL" clId="{A7742F81-40A4-49B3-8A9A-453A778C9A52}" dt="2024-05-30T08:27:08.887" v="4542" actId="14100"/>
          <ac:cxnSpMkLst>
            <pc:docMk/>
            <pc:sldMk cId="322774931" sldId="1595"/>
            <ac:cxnSpMk id="12" creationId="{26FFE9D0-31C8-C737-EB57-387C6D67295E}"/>
          </ac:cxnSpMkLst>
        </pc:cxnChg>
      </pc:sldChg>
      <pc:sldChg chg="addSp delSp modSp add mod ord">
        <pc:chgData name="Paul Woodward" userId="afca6096-33c4-4076-b066-b130de02360d" providerId="ADAL" clId="{A7742F81-40A4-49B3-8A9A-453A778C9A52}" dt="2024-05-30T09:17:17.197" v="9062" actId="1076"/>
        <pc:sldMkLst>
          <pc:docMk/>
          <pc:sldMk cId="13860017" sldId="1596"/>
        </pc:sldMkLst>
        <pc:spChg chg="mod">
          <ac:chgData name="Paul Woodward" userId="afca6096-33c4-4076-b066-b130de02360d" providerId="ADAL" clId="{A7742F81-40A4-49B3-8A9A-453A778C9A52}" dt="2024-05-30T08:21:26.007" v="3943" actId="113"/>
          <ac:spMkLst>
            <pc:docMk/>
            <pc:sldMk cId="13860017" sldId="1596"/>
            <ac:spMk id="3" creationId="{5FC42C60-B951-E049-D5C4-FE7B287E34C8}"/>
          </ac:spMkLst>
        </pc:spChg>
        <pc:spChg chg="add del">
          <ac:chgData name="Paul Woodward" userId="afca6096-33c4-4076-b066-b130de02360d" providerId="ADAL" clId="{A7742F81-40A4-49B3-8A9A-453A778C9A52}" dt="2024-05-29T13:26:55.659" v="1230" actId="478"/>
          <ac:spMkLst>
            <pc:docMk/>
            <pc:sldMk cId="13860017" sldId="1596"/>
            <ac:spMk id="5" creationId="{A61DAF62-AFFE-66D4-C2C7-FD9082D39FFD}"/>
          </ac:spMkLst>
        </pc:spChg>
        <pc:spChg chg="add mod">
          <ac:chgData name="Paul Woodward" userId="afca6096-33c4-4076-b066-b130de02360d" providerId="ADAL" clId="{A7742F81-40A4-49B3-8A9A-453A778C9A52}" dt="2024-05-29T13:27:17.827" v="1240" actId="1038"/>
          <ac:spMkLst>
            <pc:docMk/>
            <pc:sldMk cId="13860017" sldId="1596"/>
            <ac:spMk id="11" creationId="{BECC3514-1E7C-3C30-1D22-32F2588187E0}"/>
          </ac:spMkLst>
        </pc:spChg>
        <pc:spChg chg="mod">
          <ac:chgData name="Paul Woodward" userId="afca6096-33c4-4076-b066-b130de02360d" providerId="ADAL" clId="{A7742F81-40A4-49B3-8A9A-453A778C9A52}" dt="2024-05-30T09:17:17.197" v="9062" actId="1076"/>
          <ac:spMkLst>
            <pc:docMk/>
            <pc:sldMk cId="13860017" sldId="1596"/>
            <ac:spMk id="18" creationId="{069A4825-92EB-0E95-426F-C2C20A9EF71F}"/>
          </ac:spMkLst>
        </pc:spChg>
        <pc:spChg chg="mod">
          <ac:chgData name="Paul Woodward" userId="afca6096-33c4-4076-b066-b130de02360d" providerId="ADAL" clId="{A7742F81-40A4-49B3-8A9A-453A778C9A52}" dt="2024-05-30T09:17:12.072" v="9061" actId="113"/>
          <ac:spMkLst>
            <pc:docMk/>
            <pc:sldMk cId="13860017" sldId="1596"/>
            <ac:spMk id="20" creationId="{04F33B70-303F-D1B0-F8F4-BFC4827BC2E2}"/>
          </ac:spMkLst>
        </pc:spChg>
        <pc:grpChg chg="mod">
          <ac:chgData name="Paul Woodward" userId="afca6096-33c4-4076-b066-b130de02360d" providerId="ADAL" clId="{A7742F81-40A4-49B3-8A9A-453A778C9A52}" dt="2024-05-29T13:27:13.948" v="1236" actId="1076"/>
          <ac:grpSpMkLst>
            <pc:docMk/>
            <pc:sldMk cId="13860017" sldId="1596"/>
            <ac:grpSpMk id="17" creationId="{1B283955-7A60-D52D-2643-7B9E2CCEEADB}"/>
          </ac:grpSpMkLst>
        </pc:grpChg>
      </pc:sldChg>
      <pc:sldChg chg="addSp delSp modSp add mod">
        <pc:chgData name="Paul Woodward" userId="afca6096-33c4-4076-b066-b130de02360d" providerId="ADAL" clId="{A7742F81-40A4-49B3-8A9A-453A778C9A52}" dt="2024-05-30T09:17:50.208" v="9070" actId="1076"/>
        <pc:sldMkLst>
          <pc:docMk/>
          <pc:sldMk cId="1869398335" sldId="1597"/>
        </pc:sldMkLst>
        <pc:spChg chg="mod">
          <ac:chgData name="Paul Woodward" userId="afca6096-33c4-4076-b066-b130de02360d" providerId="ADAL" clId="{A7742F81-40A4-49B3-8A9A-453A778C9A52}" dt="2024-05-30T09:17:37.572" v="9065" actId="113"/>
          <ac:spMkLst>
            <pc:docMk/>
            <pc:sldMk cId="1869398335" sldId="1597"/>
            <ac:spMk id="3" creationId="{5FC42C60-B951-E049-D5C4-FE7B287E34C8}"/>
          </ac:spMkLst>
        </pc:spChg>
        <pc:spChg chg="add mod">
          <ac:chgData name="Paul Woodward" userId="afca6096-33c4-4076-b066-b130de02360d" providerId="ADAL" clId="{A7742F81-40A4-49B3-8A9A-453A778C9A52}" dt="2024-05-30T09:17:43.645" v="9068" actId="113"/>
          <ac:spMkLst>
            <pc:docMk/>
            <pc:sldMk cId="1869398335" sldId="1597"/>
            <ac:spMk id="5" creationId="{BA4C8DC9-DDFD-D874-718F-A14B1F93B4F9}"/>
          </ac:spMkLst>
        </pc:spChg>
        <pc:spChg chg="mod">
          <ac:chgData name="Paul Woodward" userId="afca6096-33c4-4076-b066-b130de02360d" providerId="ADAL" clId="{A7742F81-40A4-49B3-8A9A-453A778C9A52}" dt="2024-05-30T09:17:47.720" v="9069" actId="1076"/>
          <ac:spMkLst>
            <pc:docMk/>
            <pc:sldMk cId="1869398335" sldId="1597"/>
            <ac:spMk id="19" creationId="{1BEB89C3-EC71-D7C4-672F-E00AA89FA28A}"/>
          </ac:spMkLst>
        </pc:spChg>
        <pc:spChg chg="mod">
          <ac:chgData name="Paul Woodward" userId="afca6096-33c4-4076-b066-b130de02360d" providerId="ADAL" clId="{A7742F81-40A4-49B3-8A9A-453A778C9A52}" dt="2024-05-30T09:17:50.208" v="9070" actId="1076"/>
          <ac:spMkLst>
            <pc:docMk/>
            <pc:sldMk cId="1869398335" sldId="1597"/>
            <ac:spMk id="20" creationId="{04F33B70-303F-D1B0-F8F4-BFC4827BC2E2}"/>
          </ac:spMkLst>
        </pc:spChg>
        <pc:picChg chg="add mod">
          <ac:chgData name="Paul Woodward" userId="afca6096-33c4-4076-b066-b130de02360d" providerId="ADAL" clId="{A7742F81-40A4-49B3-8A9A-453A778C9A52}" dt="2024-05-30T08:30:52.461" v="5082" actId="1076"/>
          <ac:picMkLst>
            <pc:docMk/>
            <pc:sldMk cId="1869398335" sldId="1597"/>
            <ac:picMk id="10" creationId="{E94F823F-39FB-85CD-DD58-205D600F2D7C}"/>
          </ac:picMkLst>
        </pc:picChg>
        <pc:picChg chg="add mod modCrop">
          <ac:chgData name="Paul Woodward" userId="afca6096-33c4-4076-b066-b130de02360d" providerId="ADAL" clId="{A7742F81-40A4-49B3-8A9A-453A778C9A52}" dt="2024-05-30T08:30:52.461" v="5082" actId="1076"/>
          <ac:picMkLst>
            <pc:docMk/>
            <pc:sldMk cId="1869398335" sldId="1597"/>
            <ac:picMk id="12" creationId="{EEEB6121-8BD7-7112-39CB-1991A50AADF8}"/>
          </ac:picMkLst>
        </pc:picChg>
        <pc:picChg chg="add mod">
          <ac:chgData name="Paul Woodward" userId="afca6096-33c4-4076-b066-b130de02360d" providerId="ADAL" clId="{A7742F81-40A4-49B3-8A9A-453A778C9A52}" dt="2024-05-30T08:30:52.461" v="5082" actId="1076"/>
          <ac:picMkLst>
            <pc:docMk/>
            <pc:sldMk cId="1869398335" sldId="1597"/>
            <ac:picMk id="14" creationId="{3179DABA-1376-8914-B04B-931714E2DE14}"/>
          </ac:picMkLst>
        </pc:picChg>
        <pc:picChg chg="del">
          <ac:chgData name="Paul Woodward" userId="afca6096-33c4-4076-b066-b130de02360d" providerId="ADAL" clId="{A7742F81-40A4-49B3-8A9A-453A778C9A52}" dt="2024-05-29T13:31:32.473" v="1419" actId="478"/>
          <ac:picMkLst>
            <pc:docMk/>
            <pc:sldMk cId="1869398335" sldId="1597"/>
            <ac:picMk id="22" creationId="{17615670-6831-ECE2-3B8F-8C47F6ED12F1}"/>
          </ac:picMkLst>
        </pc:picChg>
        <pc:picChg chg="del">
          <ac:chgData name="Paul Woodward" userId="afca6096-33c4-4076-b066-b130de02360d" providerId="ADAL" clId="{A7742F81-40A4-49B3-8A9A-453A778C9A52}" dt="2024-05-29T13:31:33.432" v="1420" actId="478"/>
          <ac:picMkLst>
            <pc:docMk/>
            <pc:sldMk cId="1869398335" sldId="1597"/>
            <ac:picMk id="24" creationId="{A445CCA1-BBB8-8AD1-2B63-92C1FEC8BC90}"/>
          </ac:picMkLst>
        </pc:picChg>
        <pc:picChg chg="del">
          <ac:chgData name="Paul Woodward" userId="afca6096-33c4-4076-b066-b130de02360d" providerId="ADAL" clId="{A7742F81-40A4-49B3-8A9A-453A778C9A52}" dt="2024-05-29T13:31:37.451" v="1423" actId="478"/>
          <ac:picMkLst>
            <pc:docMk/>
            <pc:sldMk cId="1869398335" sldId="1597"/>
            <ac:picMk id="26" creationId="{D71FE772-D48F-1DCE-5FE4-DE53C7B8EC9C}"/>
          </ac:picMkLst>
        </pc:picChg>
        <pc:picChg chg="del mod">
          <ac:chgData name="Paul Woodward" userId="afca6096-33c4-4076-b066-b130de02360d" providerId="ADAL" clId="{A7742F81-40A4-49B3-8A9A-453A778C9A52}" dt="2024-05-29T13:31:36.748" v="1422" actId="478"/>
          <ac:picMkLst>
            <pc:docMk/>
            <pc:sldMk cId="1869398335" sldId="1597"/>
            <ac:picMk id="28" creationId="{D8AA08F0-2C6C-266A-C320-E8A8DDF92FC9}"/>
          </ac:picMkLst>
        </pc:picChg>
      </pc:sldChg>
      <pc:sldChg chg="addSp delSp modSp add mod">
        <pc:chgData name="Paul Woodward" userId="afca6096-33c4-4076-b066-b130de02360d" providerId="ADAL" clId="{A7742F81-40A4-49B3-8A9A-453A778C9A52}" dt="2024-05-30T09:18:02.632" v="9073" actId="113"/>
        <pc:sldMkLst>
          <pc:docMk/>
          <pc:sldMk cId="389597057" sldId="1598"/>
        </pc:sldMkLst>
        <pc:spChg chg="mod">
          <ac:chgData name="Paul Woodward" userId="afca6096-33c4-4076-b066-b130de02360d" providerId="ADAL" clId="{A7742F81-40A4-49B3-8A9A-453A778C9A52}" dt="2024-05-30T09:18:02.632" v="9073" actId="113"/>
          <ac:spMkLst>
            <pc:docMk/>
            <pc:sldMk cId="389597057" sldId="1598"/>
            <ac:spMk id="3" creationId="{5FC42C60-B951-E049-D5C4-FE7B287E34C8}"/>
          </ac:spMkLst>
        </pc:spChg>
        <pc:spChg chg="mod">
          <ac:chgData name="Paul Woodward" userId="afca6096-33c4-4076-b066-b130de02360d" providerId="ADAL" clId="{A7742F81-40A4-49B3-8A9A-453A778C9A52}" dt="2024-05-30T08:36:59.523" v="5489" actId="1076"/>
          <ac:spMkLst>
            <pc:docMk/>
            <pc:sldMk cId="389597057" sldId="1598"/>
            <ac:spMk id="19" creationId="{1BEB89C3-EC71-D7C4-672F-E00AA89FA28A}"/>
          </ac:spMkLst>
        </pc:spChg>
        <pc:spChg chg="mod">
          <ac:chgData name="Paul Woodward" userId="afca6096-33c4-4076-b066-b130de02360d" providerId="ADAL" clId="{A7742F81-40A4-49B3-8A9A-453A778C9A52}" dt="2024-05-30T09:17:59.637" v="9072" actId="113"/>
          <ac:spMkLst>
            <pc:docMk/>
            <pc:sldMk cId="389597057" sldId="1598"/>
            <ac:spMk id="20" creationId="{04F33B70-303F-D1B0-F8F4-BFC4827BC2E2}"/>
          </ac:spMkLst>
        </pc:spChg>
        <pc:spChg chg="add mod">
          <ac:chgData name="Paul Woodward" userId="afca6096-33c4-4076-b066-b130de02360d" providerId="ADAL" clId="{A7742F81-40A4-49B3-8A9A-453A778C9A52}" dt="2024-05-30T09:17:56.816" v="9071" actId="113"/>
          <ac:spMkLst>
            <pc:docMk/>
            <pc:sldMk cId="389597057" sldId="1598"/>
            <ac:spMk id="26" creationId="{6482A16D-BC8C-5251-3D3D-280074FF526E}"/>
          </ac:spMkLst>
        </pc:spChg>
        <pc:grpChg chg="add mod">
          <ac:chgData name="Paul Woodward" userId="afca6096-33c4-4076-b066-b130de02360d" providerId="ADAL" clId="{A7742F81-40A4-49B3-8A9A-453A778C9A52}" dt="2024-05-30T08:35:19.085" v="5432" actId="1076"/>
          <ac:grpSpMkLst>
            <pc:docMk/>
            <pc:sldMk cId="389597057" sldId="1598"/>
            <ac:grpSpMk id="27" creationId="{CF9741F2-6D99-9FA6-3344-646965BDFFCB}"/>
          </ac:grpSpMkLst>
        </pc:grpChg>
        <pc:picChg chg="del">
          <ac:chgData name="Paul Woodward" userId="afca6096-33c4-4076-b066-b130de02360d" providerId="ADAL" clId="{A7742F81-40A4-49B3-8A9A-453A778C9A52}" dt="2024-05-29T13:33:37.827" v="1439" actId="478"/>
          <ac:picMkLst>
            <pc:docMk/>
            <pc:sldMk cId="389597057" sldId="1598"/>
            <ac:picMk id="10" creationId="{E94F823F-39FB-85CD-DD58-205D600F2D7C}"/>
          </ac:picMkLst>
        </pc:picChg>
        <pc:picChg chg="add mod modCrop">
          <ac:chgData name="Paul Woodward" userId="afca6096-33c4-4076-b066-b130de02360d" providerId="ADAL" clId="{A7742F81-40A4-49B3-8A9A-453A778C9A52}" dt="2024-05-30T08:33:55.003" v="5317" actId="1076"/>
          <ac:picMkLst>
            <pc:docMk/>
            <pc:sldMk cId="389597057" sldId="1598"/>
            <ac:picMk id="11" creationId="{3CF89CB6-E9AD-D563-BB5E-02379A0D274F}"/>
          </ac:picMkLst>
        </pc:picChg>
        <pc:picChg chg="del mod">
          <ac:chgData name="Paul Woodward" userId="afca6096-33c4-4076-b066-b130de02360d" providerId="ADAL" clId="{A7742F81-40A4-49B3-8A9A-453A778C9A52}" dt="2024-05-29T13:33:38.398" v="1441" actId="478"/>
          <ac:picMkLst>
            <pc:docMk/>
            <pc:sldMk cId="389597057" sldId="1598"/>
            <ac:picMk id="12" creationId="{EEEB6121-8BD7-7112-39CB-1991A50AADF8}"/>
          </ac:picMkLst>
        </pc:picChg>
        <pc:picChg chg="del">
          <ac:chgData name="Paul Woodward" userId="afca6096-33c4-4076-b066-b130de02360d" providerId="ADAL" clId="{A7742F81-40A4-49B3-8A9A-453A778C9A52}" dt="2024-05-29T13:33:39.015" v="1442" actId="478"/>
          <ac:picMkLst>
            <pc:docMk/>
            <pc:sldMk cId="389597057" sldId="1598"/>
            <ac:picMk id="14" creationId="{3179DABA-1376-8914-B04B-931714E2DE14}"/>
          </ac:picMkLst>
        </pc:picChg>
        <pc:picChg chg="add mod">
          <ac:chgData name="Paul Woodward" userId="afca6096-33c4-4076-b066-b130de02360d" providerId="ADAL" clId="{A7742F81-40A4-49B3-8A9A-453A778C9A52}" dt="2024-05-30T08:35:16.036" v="5431" actId="164"/>
          <ac:picMkLst>
            <pc:docMk/>
            <pc:sldMk cId="389597057" sldId="1598"/>
            <ac:picMk id="15" creationId="{A802BE6E-3EFC-088E-071C-7BE5EDD3EF22}"/>
          </ac:picMkLst>
        </pc:picChg>
        <pc:picChg chg="add mod">
          <ac:chgData name="Paul Woodward" userId="afca6096-33c4-4076-b066-b130de02360d" providerId="ADAL" clId="{A7742F81-40A4-49B3-8A9A-453A778C9A52}" dt="2024-05-30T08:35:47.168" v="5459" actId="1076"/>
          <ac:picMkLst>
            <pc:docMk/>
            <pc:sldMk cId="389597057" sldId="1598"/>
            <ac:picMk id="17" creationId="{30D67439-B24C-5472-74CF-CA21287848B3}"/>
          </ac:picMkLst>
        </pc:picChg>
        <pc:cxnChg chg="add mod">
          <ac:chgData name="Paul Woodward" userId="afca6096-33c4-4076-b066-b130de02360d" providerId="ADAL" clId="{A7742F81-40A4-49B3-8A9A-453A778C9A52}" dt="2024-05-30T08:35:16.036" v="5431" actId="164"/>
          <ac:cxnSpMkLst>
            <pc:docMk/>
            <pc:sldMk cId="389597057" sldId="1598"/>
            <ac:cxnSpMk id="5" creationId="{E0E7B052-928A-4B16-5831-A93BE549078F}"/>
          </ac:cxnSpMkLst>
        </pc:cxnChg>
        <pc:cxnChg chg="add mod">
          <ac:chgData name="Paul Woodward" userId="afca6096-33c4-4076-b066-b130de02360d" providerId="ADAL" clId="{A7742F81-40A4-49B3-8A9A-453A778C9A52}" dt="2024-05-30T08:35:16.036" v="5431" actId="164"/>
          <ac:cxnSpMkLst>
            <pc:docMk/>
            <pc:sldMk cId="389597057" sldId="1598"/>
            <ac:cxnSpMk id="12" creationId="{EC86CFBD-789C-C82B-6CEA-DBE0A58D5D64}"/>
          </ac:cxnSpMkLst>
        </pc:cxnChg>
        <pc:cxnChg chg="add mod">
          <ac:chgData name="Paul Woodward" userId="afca6096-33c4-4076-b066-b130de02360d" providerId="ADAL" clId="{A7742F81-40A4-49B3-8A9A-453A778C9A52}" dt="2024-05-30T08:35:16.036" v="5431" actId="164"/>
          <ac:cxnSpMkLst>
            <pc:docMk/>
            <pc:sldMk cId="389597057" sldId="1598"/>
            <ac:cxnSpMk id="16" creationId="{5E638A7D-085F-74B8-0D1C-D6BA4913188C}"/>
          </ac:cxnSpMkLst>
        </pc:cxnChg>
        <pc:cxnChg chg="add mod">
          <ac:chgData name="Paul Woodward" userId="afca6096-33c4-4076-b066-b130de02360d" providerId="ADAL" clId="{A7742F81-40A4-49B3-8A9A-453A778C9A52}" dt="2024-05-30T08:36:26.955" v="5471" actId="1076"/>
          <ac:cxnSpMkLst>
            <pc:docMk/>
            <pc:sldMk cId="389597057" sldId="1598"/>
            <ac:cxnSpMk id="28" creationId="{0D75F0A0-7A71-7D37-E538-AE9C46448AA4}"/>
          </ac:cxnSpMkLst>
        </pc:cxnChg>
        <pc:cxnChg chg="add mod">
          <ac:chgData name="Paul Woodward" userId="afca6096-33c4-4076-b066-b130de02360d" providerId="ADAL" clId="{A7742F81-40A4-49B3-8A9A-453A778C9A52}" dt="2024-05-30T08:36:55.444" v="5488" actId="14100"/>
          <ac:cxnSpMkLst>
            <pc:docMk/>
            <pc:sldMk cId="389597057" sldId="1598"/>
            <ac:cxnSpMk id="31" creationId="{DBC5EC6E-7FC3-F99D-6B67-D7B6E131B180}"/>
          </ac:cxnSpMkLst>
        </pc:cxnChg>
      </pc:sldChg>
      <pc:sldChg chg="addSp delSp modSp add mod">
        <pc:chgData name="Paul Woodward" userId="afca6096-33c4-4076-b066-b130de02360d" providerId="ADAL" clId="{A7742F81-40A4-49B3-8A9A-453A778C9A52}" dt="2024-05-30T09:18:18.730" v="9075" actId="113"/>
        <pc:sldMkLst>
          <pc:docMk/>
          <pc:sldMk cId="3912392225" sldId="1599"/>
        </pc:sldMkLst>
        <pc:spChg chg="mod">
          <ac:chgData name="Paul Woodward" userId="afca6096-33c4-4076-b066-b130de02360d" providerId="ADAL" clId="{A7742F81-40A4-49B3-8A9A-453A778C9A52}" dt="2024-05-30T09:18:18.730" v="9075" actId="113"/>
          <ac:spMkLst>
            <pc:docMk/>
            <pc:sldMk cId="3912392225" sldId="1599"/>
            <ac:spMk id="3" creationId="{5FC42C60-B951-E049-D5C4-FE7B287E34C8}"/>
          </ac:spMkLst>
        </pc:spChg>
        <pc:spChg chg="mod ord">
          <ac:chgData name="Paul Woodward" userId="afca6096-33c4-4076-b066-b130de02360d" providerId="ADAL" clId="{A7742F81-40A4-49B3-8A9A-453A778C9A52}" dt="2024-05-30T08:38:54.818" v="5775" actId="1076"/>
          <ac:spMkLst>
            <pc:docMk/>
            <pc:sldMk cId="3912392225" sldId="1599"/>
            <ac:spMk id="19" creationId="{1BEB89C3-EC71-D7C4-672F-E00AA89FA28A}"/>
          </ac:spMkLst>
        </pc:spChg>
        <pc:spChg chg="del">
          <ac:chgData name="Paul Woodward" userId="afca6096-33c4-4076-b066-b130de02360d" providerId="ADAL" clId="{A7742F81-40A4-49B3-8A9A-453A778C9A52}" dt="2024-05-30T08:38:35.507" v="5751" actId="478"/>
          <ac:spMkLst>
            <pc:docMk/>
            <pc:sldMk cId="3912392225" sldId="1599"/>
            <ac:spMk id="20" creationId="{04F33B70-303F-D1B0-F8F4-BFC4827BC2E2}"/>
          </ac:spMkLst>
        </pc:spChg>
        <pc:picChg chg="add mod">
          <ac:chgData name="Paul Woodward" userId="afca6096-33c4-4076-b066-b130de02360d" providerId="ADAL" clId="{A7742F81-40A4-49B3-8A9A-453A778C9A52}" dt="2024-05-30T08:39:39.208" v="5790" actId="1076"/>
          <ac:picMkLst>
            <pc:docMk/>
            <pc:sldMk cId="3912392225" sldId="1599"/>
            <ac:picMk id="10" creationId="{4E591910-0A8C-1D1F-0B30-6CC0119D2C14}"/>
          </ac:picMkLst>
        </pc:picChg>
        <pc:picChg chg="del">
          <ac:chgData name="Paul Woodward" userId="afca6096-33c4-4076-b066-b130de02360d" providerId="ADAL" clId="{A7742F81-40A4-49B3-8A9A-453A778C9A52}" dt="2024-05-29T13:38:25.173" v="1460" actId="478"/>
          <ac:picMkLst>
            <pc:docMk/>
            <pc:sldMk cId="3912392225" sldId="1599"/>
            <ac:picMk id="11" creationId="{3CF89CB6-E9AD-D563-BB5E-02379A0D274F}"/>
          </ac:picMkLst>
        </pc:picChg>
        <pc:picChg chg="add mod">
          <ac:chgData name="Paul Woodward" userId="afca6096-33c4-4076-b066-b130de02360d" providerId="ADAL" clId="{A7742F81-40A4-49B3-8A9A-453A778C9A52}" dt="2024-05-30T08:38:00.602" v="5650" actId="1076"/>
          <ac:picMkLst>
            <pc:docMk/>
            <pc:sldMk cId="3912392225" sldId="1599"/>
            <ac:picMk id="13" creationId="{344E927A-0B25-D56D-DE5A-25183B5DDCAD}"/>
          </ac:picMkLst>
        </pc:picChg>
        <pc:picChg chg="del">
          <ac:chgData name="Paul Woodward" userId="afca6096-33c4-4076-b066-b130de02360d" providerId="ADAL" clId="{A7742F81-40A4-49B3-8A9A-453A778C9A52}" dt="2024-05-29T13:38:23.566" v="1458" actId="478"/>
          <ac:picMkLst>
            <pc:docMk/>
            <pc:sldMk cId="3912392225" sldId="1599"/>
            <ac:picMk id="15" creationId="{A802BE6E-3EFC-088E-071C-7BE5EDD3EF22}"/>
          </ac:picMkLst>
        </pc:picChg>
        <pc:picChg chg="add mod">
          <ac:chgData name="Paul Woodward" userId="afca6096-33c4-4076-b066-b130de02360d" providerId="ADAL" clId="{A7742F81-40A4-49B3-8A9A-453A778C9A52}" dt="2024-05-30T08:39:33.327" v="5787" actId="1076"/>
          <ac:picMkLst>
            <pc:docMk/>
            <pc:sldMk cId="3912392225" sldId="1599"/>
            <ac:picMk id="16" creationId="{FF058AEC-2410-468F-3721-61B07F358714}"/>
          </ac:picMkLst>
        </pc:picChg>
        <pc:picChg chg="del">
          <ac:chgData name="Paul Woodward" userId="afca6096-33c4-4076-b066-b130de02360d" providerId="ADAL" clId="{A7742F81-40A4-49B3-8A9A-453A778C9A52}" dt="2024-05-29T13:38:24.393" v="1459" actId="478"/>
          <ac:picMkLst>
            <pc:docMk/>
            <pc:sldMk cId="3912392225" sldId="1599"/>
            <ac:picMk id="17" creationId="{30D67439-B24C-5472-74CF-CA21287848B3}"/>
          </ac:picMkLst>
        </pc:picChg>
        <pc:cxnChg chg="add mod">
          <ac:chgData name="Paul Woodward" userId="afca6096-33c4-4076-b066-b130de02360d" providerId="ADAL" clId="{A7742F81-40A4-49B3-8A9A-453A778C9A52}" dt="2024-05-30T08:39:12.199" v="5781" actId="14100"/>
          <ac:cxnSpMkLst>
            <pc:docMk/>
            <pc:sldMk cId="3912392225" sldId="1599"/>
            <ac:cxnSpMk id="5" creationId="{B3870679-B1F8-4447-6FC5-3D41594CF7B5}"/>
          </ac:cxnSpMkLst>
        </pc:cxnChg>
        <pc:cxnChg chg="add mod">
          <ac:chgData name="Paul Woodward" userId="afca6096-33c4-4076-b066-b130de02360d" providerId="ADAL" clId="{A7742F81-40A4-49B3-8A9A-453A778C9A52}" dt="2024-05-30T08:39:15.594" v="5782" actId="14100"/>
          <ac:cxnSpMkLst>
            <pc:docMk/>
            <pc:sldMk cId="3912392225" sldId="1599"/>
            <ac:cxnSpMk id="12" creationId="{8619E2F4-7507-AD09-DFDD-A87BBFA9A8AA}"/>
          </ac:cxnSpMkLst>
        </pc:cxnChg>
        <pc:cxnChg chg="add mod">
          <ac:chgData name="Paul Woodward" userId="afca6096-33c4-4076-b066-b130de02360d" providerId="ADAL" clId="{A7742F81-40A4-49B3-8A9A-453A778C9A52}" dt="2024-05-30T08:39:35.047" v="5788" actId="1076"/>
          <ac:cxnSpMkLst>
            <pc:docMk/>
            <pc:sldMk cId="3912392225" sldId="1599"/>
            <ac:cxnSpMk id="18" creationId="{E5AF354C-A86B-4479-0B8B-E5D714E59CEE}"/>
          </ac:cxnSpMkLst>
        </pc:cxnChg>
      </pc:sldChg>
      <pc:sldChg chg="del">
        <pc:chgData name="Paul Woodward" userId="afca6096-33c4-4076-b066-b130de02360d" providerId="ADAL" clId="{A7742F81-40A4-49B3-8A9A-453A778C9A52}" dt="2024-05-29T13:09:50.479" v="50" actId="2696"/>
        <pc:sldMkLst>
          <pc:docMk/>
          <pc:sldMk cId="755417955" sldId="1600"/>
        </pc:sldMkLst>
      </pc:sldChg>
      <pc:sldChg chg="addSp delSp modSp add mod">
        <pc:chgData name="Paul Woodward" userId="afca6096-33c4-4076-b066-b130de02360d" providerId="ADAL" clId="{A7742F81-40A4-49B3-8A9A-453A778C9A52}" dt="2024-05-30T09:18:26.065" v="9076" actId="113"/>
        <pc:sldMkLst>
          <pc:docMk/>
          <pc:sldMk cId="1853891303" sldId="1600"/>
        </pc:sldMkLst>
        <pc:spChg chg="mod">
          <ac:chgData name="Paul Woodward" userId="afca6096-33c4-4076-b066-b130de02360d" providerId="ADAL" clId="{A7742F81-40A4-49B3-8A9A-453A778C9A52}" dt="2024-05-30T09:16:37.962" v="9053" actId="113"/>
          <ac:spMkLst>
            <pc:docMk/>
            <pc:sldMk cId="1853891303" sldId="1600"/>
            <ac:spMk id="3" creationId="{5FC42C60-B951-E049-D5C4-FE7B287E34C8}"/>
          </ac:spMkLst>
        </pc:spChg>
        <pc:spChg chg="mod">
          <ac:chgData name="Paul Woodward" userId="afca6096-33c4-4076-b066-b130de02360d" providerId="ADAL" clId="{A7742F81-40A4-49B3-8A9A-453A778C9A52}" dt="2024-05-30T09:18:26.065" v="9076" actId="113"/>
          <ac:spMkLst>
            <pc:docMk/>
            <pc:sldMk cId="1853891303" sldId="1600"/>
            <ac:spMk id="19" creationId="{1BEB89C3-EC71-D7C4-672F-E00AA89FA28A}"/>
          </ac:spMkLst>
        </pc:spChg>
        <pc:spChg chg="mod">
          <ac:chgData name="Paul Woodward" userId="afca6096-33c4-4076-b066-b130de02360d" providerId="ADAL" clId="{A7742F81-40A4-49B3-8A9A-453A778C9A52}" dt="2024-05-30T08:40:37.382" v="5911" actId="20577"/>
          <ac:spMkLst>
            <pc:docMk/>
            <pc:sldMk cId="1853891303" sldId="1600"/>
            <ac:spMk id="20" creationId="{04F33B70-303F-D1B0-F8F4-BFC4827BC2E2}"/>
          </ac:spMkLst>
        </pc:spChg>
        <pc:picChg chg="mod">
          <ac:chgData name="Paul Woodward" userId="afca6096-33c4-4076-b066-b130de02360d" providerId="ADAL" clId="{A7742F81-40A4-49B3-8A9A-453A778C9A52}" dt="2024-05-30T08:40:19.633" v="5905" actId="1076"/>
          <ac:picMkLst>
            <pc:docMk/>
            <pc:sldMk cId="1853891303" sldId="1600"/>
            <ac:picMk id="10" creationId="{4E591910-0A8C-1D1F-0B30-6CC0119D2C14}"/>
          </ac:picMkLst>
        </pc:picChg>
        <pc:picChg chg="add mod">
          <ac:chgData name="Paul Woodward" userId="afca6096-33c4-4076-b066-b130de02360d" providerId="ADAL" clId="{A7742F81-40A4-49B3-8A9A-453A778C9A52}" dt="2024-05-30T08:40:29.679" v="5908" actId="1076"/>
          <ac:picMkLst>
            <pc:docMk/>
            <pc:sldMk cId="1853891303" sldId="1600"/>
            <ac:picMk id="11" creationId="{24E9B780-4A62-9CD9-C661-29FDC1C0161D}"/>
          </ac:picMkLst>
        </pc:picChg>
        <pc:picChg chg="del">
          <ac:chgData name="Paul Woodward" userId="afca6096-33c4-4076-b066-b130de02360d" providerId="ADAL" clId="{A7742F81-40A4-49B3-8A9A-453A778C9A52}" dt="2024-05-29T13:39:22.574" v="1471" actId="478"/>
          <ac:picMkLst>
            <pc:docMk/>
            <pc:sldMk cId="1853891303" sldId="1600"/>
            <ac:picMk id="13" creationId="{344E927A-0B25-D56D-DE5A-25183B5DDCAD}"/>
          </ac:picMkLst>
        </pc:picChg>
        <pc:picChg chg="add mod">
          <ac:chgData name="Paul Woodward" userId="afca6096-33c4-4076-b066-b130de02360d" providerId="ADAL" clId="{A7742F81-40A4-49B3-8A9A-453A778C9A52}" dt="2024-05-30T08:40:32.705" v="5910" actId="1076"/>
          <ac:picMkLst>
            <pc:docMk/>
            <pc:sldMk cId="1853891303" sldId="1600"/>
            <ac:picMk id="14" creationId="{9EF2C3AE-ADEE-4EB7-6B9D-36218B1F7E5A}"/>
          </ac:picMkLst>
        </pc:picChg>
        <pc:picChg chg="del">
          <ac:chgData name="Paul Woodward" userId="afca6096-33c4-4076-b066-b130de02360d" providerId="ADAL" clId="{A7742F81-40A4-49B3-8A9A-453A778C9A52}" dt="2024-05-29T13:39:23.145" v="1472" actId="478"/>
          <ac:picMkLst>
            <pc:docMk/>
            <pc:sldMk cId="1853891303" sldId="1600"/>
            <ac:picMk id="16" creationId="{FF058AEC-2410-468F-3721-61B07F358714}"/>
          </ac:picMkLst>
        </pc:picChg>
        <pc:cxnChg chg="add mod">
          <ac:chgData name="Paul Woodward" userId="afca6096-33c4-4076-b066-b130de02360d" providerId="ADAL" clId="{A7742F81-40A4-49B3-8A9A-453A778C9A52}" dt="2024-05-30T08:40:27.902" v="5907" actId="1076"/>
          <ac:cxnSpMkLst>
            <pc:docMk/>
            <pc:sldMk cId="1853891303" sldId="1600"/>
            <ac:cxnSpMk id="5" creationId="{D34BADF2-95D3-45B2-FC2B-8D3D65F44D6F}"/>
          </ac:cxnSpMkLst>
        </pc:cxnChg>
        <pc:cxnChg chg="add mod">
          <ac:chgData name="Paul Woodward" userId="afca6096-33c4-4076-b066-b130de02360d" providerId="ADAL" clId="{A7742F81-40A4-49B3-8A9A-453A778C9A52}" dt="2024-05-30T08:42:07.610" v="6104" actId="14100"/>
          <ac:cxnSpMkLst>
            <pc:docMk/>
            <pc:sldMk cId="1853891303" sldId="1600"/>
            <ac:cxnSpMk id="12" creationId="{80044BBD-84B7-AE9F-6A8D-3C6CFB4BD847}"/>
          </ac:cxnSpMkLst>
        </pc:cxnChg>
      </pc:sldChg>
      <pc:sldChg chg="addSp delSp modSp add mod">
        <pc:chgData name="Paul Woodward" userId="afca6096-33c4-4076-b066-b130de02360d" providerId="ADAL" clId="{A7742F81-40A4-49B3-8A9A-453A778C9A52}" dt="2024-05-30T08:44:05.251" v="6358" actId="20577"/>
        <pc:sldMkLst>
          <pc:docMk/>
          <pc:sldMk cId="583422998" sldId="1601"/>
        </pc:sldMkLst>
        <pc:spChg chg="mod">
          <ac:chgData name="Paul Woodward" userId="afca6096-33c4-4076-b066-b130de02360d" providerId="ADAL" clId="{A7742F81-40A4-49B3-8A9A-453A778C9A52}" dt="2024-05-30T08:44:05.251" v="6358" actId="20577"/>
          <ac:spMkLst>
            <pc:docMk/>
            <pc:sldMk cId="583422998" sldId="1601"/>
            <ac:spMk id="3" creationId="{5FC42C60-B951-E049-D5C4-FE7B287E34C8}"/>
          </ac:spMkLst>
        </pc:spChg>
        <pc:spChg chg="del mod">
          <ac:chgData name="Paul Woodward" userId="afca6096-33c4-4076-b066-b130de02360d" providerId="ADAL" clId="{A7742F81-40A4-49B3-8A9A-453A778C9A52}" dt="2024-05-30T08:42:59.326" v="6265" actId="478"/>
          <ac:spMkLst>
            <pc:docMk/>
            <pc:sldMk cId="583422998" sldId="1601"/>
            <ac:spMk id="19" creationId="{1BEB89C3-EC71-D7C4-672F-E00AA89FA28A}"/>
          </ac:spMkLst>
        </pc:spChg>
        <pc:spChg chg="mod">
          <ac:chgData name="Paul Woodward" userId="afca6096-33c4-4076-b066-b130de02360d" providerId="ADAL" clId="{A7742F81-40A4-49B3-8A9A-453A778C9A52}" dt="2024-05-30T08:43:38.890" v="6331" actId="1076"/>
          <ac:spMkLst>
            <pc:docMk/>
            <pc:sldMk cId="583422998" sldId="1601"/>
            <ac:spMk id="20" creationId="{04F33B70-303F-D1B0-F8F4-BFC4827BC2E2}"/>
          </ac:spMkLst>
        </pc:spChg>
        <pc:picChg chg="del">
          <ac:chgData name="Paul Woodward" userId="afca6096-33c4-4076-b066-b130de02360d" providerId="ADAL" clId="{A7742F81-40A4-49B3-8A9A-453A778C9A52}" dt="2024-05-30T08:42:13.291" v="6105" actId="478"/>
          <ac:picMkLst>
            <pc:docMk/>
            <pc:sldMk cId="583422998" sldId="1601"/>
            <ac:picMk id="10" creationId="{4E591910-0A8C-1D1F-0B30-6CC0119D2C14}"/>
          </ac:picMkLst>
        </pc:picChg>
        <pc:picChg chg="del">
          <ac:chgData name="Paul Woodward" userId="afca6096-33c4-4076-b066-b130de02360d" providerId="ADAL" clId="{A7742F81-40A4-49B3-8A9A-453A778C9A52}" dt="2024-05-29T13:42:34.926" v="1482" actId="478"/>
          <ac:picMkLst>
            <pc:docMk/>
            <pc:sldMk cId="583422998" sldId="1601"/>
            <ac:picMk id="11" creationId="{24E9B780-4A62-9CD9-C661-29FDC1C0161D}"/>
          </ac:picMkLst>
        </pc:picChg>
        <pc:picChg chg="add mod">
          <ac:chgData name="Paul Woodward" userId="afca6096-33c4-4076-b066-b130de02360d" providerId="ADAL" clId="{A7742F81-40A4-49B3-8A9A-453A778C9A52}" dt="2024-05-30T08:43:13.164" v="6272" actId="1076"/>
          <ac:picMkLst>
            <pc:docMk/>
            <pc:sldMk cId="583422998" sldId="1601"/>
            <ac:picMk id="12" creationId="{F92D9F00-D1CA-7701-0C19-3E59BC08D2F6}"/>
          </ac:picMkLst>
        </pc:picChg>
        <pc:picChg chg="del">
          <ac:chgData name="Paul Woodward" userId="afca6096-33c4-4076-b066-b130de02360d" providerId="ADAL" clId="{A7742F81-40A4-49B3-8A9A-453A778C9A52}" dt="2024-05-29T13:42:35.300" v="1483" actId="478"/>
          <ac:picMkLst>
            <pc:docMk/>
            <pc:sldMk cId="583422998" sldId="1601"/>
            <ac:picMk id="14" creationId="{9EF2C3AE-ADEE-4EB7-6B9D-36218B1F7E5A}"/>
          </ac:picMkLst>
        </pc:picChg>
        <pc:picChg chg="add mod">
          <ac:chgData name="Paul Woodward" userId="afca6096-33c4-4076-b066-b130de02360d" providerId="ADAL" clId="{A7742F81-40A4-49B3-8A9A-453A778C9A52}" dt="2024-05-30T08:43:07.820" v="6268" actId="1076"/>
          <ac:picMkLst>
            <pc:docMk/>
            <pc:sldMk cId="583422998" sldId="1601"/>
            <ac:picMk id="15" creationId="{D4A37C67-824B-6FE3-9CF2-A0D8AB5987B3}"/>
          </ac:picMkLst>
        </pc:picChg>
      </pc:sldChg>
      <pc:sldChg chg="del">
        <pc:chgData name="Paul Woodward" userId="afca6096-33c4-4076-b066-b130de02360d" providerId="ADAL" clId="{A7742F81-40A4-49B3-8A9A-453A778C9A52}" dt="2024-05-29T13:09:50.479" v="50" actId="2696"/>
        <pc:sldMkLst>
          <pc:docMk/>
          <pc:sldMk cId="2718218335" sldId="1601"/>
        </pc:sldMkLst>
      </pc:sldChg>
      <pc:sldChg chg="del">
        <pc:chgData name="Paul Woodward" userId="afca6096-33c4-4076-b066-b130de02360d" providerId="ADAL" clId="{A7742F81-40A4-49B3-8A9A-453A778C9A52}" dt="2024-05-29T13:09:50.479" v="50" actId="2696"/>
        <pc:sldMkLst>
          <pc:docMk/>
          <pc:sldMk cId="2131900090" sldId="1602"/>
        </pc:sldMkLst>
      </pc:sldChg>
      <pc:sldChg chg="addSp delSp modSp add mod">
        <pc:chgData name="Paul Woodward" userId="afca6096-33c4-4076-b066-b130de02360d" providerId="ADAL" clId="{A7742F81-40A4-49B3-8A9A-453A778C9A52}" dt="2024-05-30T08:46:59.043" v="6742" actId="1035"/>
        <pc:sldMkLst>
          <pc:docMk/>
          <pc:sldMk cId="2296768288" sldId="1602"/>
        </pc:sldMkLst>
        <pc:spChg chg="mod">
          <ac:chgData name="Paul Woodward" userId="afca6096-33c4-4076-b066-b130de02360d" providerId="ADAL" clId="{A7742F81-40A4-49B3-8A9A-453A778C9A52}" dt="2024-05-30T08:46:38.490" v="6731" actId="20577"/>
          <ac:spMkLst>
            <pc:docMk/>
            <pc:sldMk cId="2296768288" sldId="1602"/>
            <ac:spMk id="3" creationId="{5FC42C60-B951-E049-D5C4-FE7B287E34C8}"/>
          </ac:spMkLst>
        </pc:spChg>
        <pc:spChg chg="mod">
          <ac:chgData name="Paul Woodward" userId="afca6096-33c4-4076-b066-b130de02360d" providerId="ADAL" clId="{A7742F81-40A4-49B3-8A9A-453A778C9A52}" dt="2024-05-30T08:46:07.023" v="6700" actId="1076"/>
          <ac:spMkLst>
            <pc:docMk/>
            <pc:sldMk cId="2296768288" sldId="1602"/>
            <ac:spMk id="19" creationId="{1BEB89C3-EC71-D7C4-672F-E00AA89FA28A}"/>
          </ac:spMkLst>
        </pc:spChg>
        <pc:spChg chg="del">
          <ac:chgData name="Paul Woodward" userId="afca6096-33c4-4076-b066-b130de02360d" providerId="ADAL" clId="{A7742F81-40A4-49B3-8A9A-453A778C9A52}" dt="2024-05-30T08:46:08.825" v="6701" actId="478"/>
          <ac:spMkLst>
            <pc:docMk/>
            <pc:sldMk cId="2296768288" sldId="1602"/>
            <ac:spMk id="20" creationId="{04F33B70-303F-D1B0-F8F4-BFC4827BC2E2}"/>
          </ac:spMkLst>
        </pc:spChg>
        <pc:picChg chg="del">
          <ac:chgData name="Paul Woodward" userId="afca6096-33c4-4076-b066-b130de02360d" providerId="ADAL" clId="{A7742F81-40A4-49B3-8A9A-453A778C9A52}" dt="2024-05-29T13:45:20.448" v="1501" actId="478"/>
          <ac:picMkLst>
            <pc:docMk/>
            <pc:sldMk cId="2296768288" sldId="1602"/>
            <ac:picMk id="10" creationId="{4E591910-0A8C-1D1F-0B30-6CC0119D2C14}"/>
          </ac:picMkLst>
        </pc:picChg>
        <pc:picChg chg="add mod">
          <ac:chgData name="Paul Woodward" userId="afca6096-33c4-4076-b066-b130de02360d" providerId="ADAL" clId="{A7742F81-40A4-49B3-8A9A-453A778C9A52}" dt="2024-05-30T08:45:25.848" v="6625" actId="1076"/>
          <ac:picMkLst>
            <pc:docMk/>
            <pc:sldMk cId="2296768288" sldId="1602"/>
            <ac:picMk id="11" creationId="{C1D78864-F831-B537-DDBA-596A76FB223F}"/>
          </ac:picMkLst>
        </pc:picChg>
        <pc:picChg chg="del">
          <ac:chgData name="Paul Woodward" userId="afca6096-33c4-4076-b066-b130de02360d" providerId="ADAL" clId="{A7742F81-40A4-49B3-8A9A-453A778C9A52}" dt="2024-05-29T13:43:56.495" v="1492" actId="478"/>
          <ac:picMkLst>
            <pc:docMk/>
            <pc:sldMk cId="2296768288" sldId="1602"/>
            <ac:picMk id="12" creationId="{F92D9F00-D1CA-7701-0C19-3E59BC08D2F6}"/>
          </ac:picMkLst>
        </pc:picChg>
        <pc:picChg chg="add del mod">
          <ac:chgData name="Paul Woodward" userId="afca6096-33c4-4076-b066-b130de02360d" providerId="ADAL" clId="{A7742F81-40A4-49B3-8A9A-453A778C9A52}" dt="2024-05-29T13:59:25.159" v="1562" actId="478"/>
          <ac:picMkLst>
            <pc:docMk/>
            <pc:sldMk cId="2296768288" sldId="1602"/>
            <ac:picMk id="14" creationId="{9008CA15-FFDA-20B6-CC0F-65079DB22B85}"/>
          </ac:picMkLst>
        </pc:picChg>
        <pc:picChg chg="del">
          <ac:chgData name="Paul Woodward" userId="afca6096-33c4-4076-b066-b130de02360d" providerId="ADAL" clId="{A7742F81-40A4-49B3-8A9A-453A778C9A52}" dt="2024-05-29T13:43:56.089" v="1491" actId="478"/>
          <ac:picMkLst>
            <pc:docMk/>
            <pc:sldMk cId="2296768288" sldId="1602"/>
            <ac:picMk id="15" creationId="{D4A37C67-824B-6FE3-9CF2-A0D8AB5987B3}"/>
          </ac:picMkLst>
        </pc:picChg>
        <pc:picChg chg="add mod">
          <ac:chgData name="Paul Woodward" userId="afca6096-33c4-4076-b066-b130de02360d" providerId="ADAL" clId="{A7742F81-40A4-49B3-8A9A-453A778C9A52}" dt="2024-05-30T08:45:33.813" v="6628" actId="1076"/>
          <ac:picMkLst>
            <pc:docMk/>
            <pc:sldMk cId="2296768288" sldId="1602"/>
            <ac:picMk id="17" creationId="{E4654BA2-7E29-6F59-2259-D00EC15C61AE}"/>
          </ac:picMkLst>
        </pc:picChg>
        <pc:picChg chg="add mod">
          <ac:chgData name="Paul Woodward" userId="afca6096-33c4-4076-b066-b130de02360d" providerId="ADAL" clId="{A7742F81-40A4-49B3-8A9A-453A778C9A52}" dt="2024-05-30T08:46:15.406" v="6704" actId="1076"/>
          <ac:picMkLst>
            <pc:docMk/>
            <pc:sldMk cId="2296768288" sldId="1602"/>
            <ac:picMk id="21" creationId="{97C09EF9-7998-0AAA-44A6-235704808440}"/>
          </ac:picMkLst>
        </pc:picChg>
        <pc:cxnChg chg="add mod">
          <ac:chgData name="Paul Woodward" userId="afca6096-33c4-4076-b066-b130de02360d" providerId="ADAL" clId="{A7742F81-40A4-49B3-8A9A-453A778C9A52}" dt="2024-05-30T08:46:59.043" v="6742" actId="1035"/>
          <ac:cxnSpMkLst>
            <pc:docMk/>
            <pc:sldMk cId="2296768288" sldId="1602"/>
            <ac:cxnSpMk id="5" creationId="{0899E312-8ACE-7EF8-1D81-811BDC4BE6F2}"/>
          </ac:cxnSpMkLst>
        </pc:cxnChg>
      </pc:sldChg>
      <pc:sldChg chg="addSp delSp modSp add mod">
        <pc:chgData name="Paul Woodward" userId="afca6096-33c4-4076-b066-b130de02360d" providerId="ADAL" clId="{A7742F81-40A4-49B3-8A9A-453A778C9A52}" dt="2024-05-30T08:49:52.129" v="7077" actId="27636"/>
        <pc:sldMkLst>
          <pc:docMk/>
          <pc:sldMk cId="1513451849" sldId="1603"/>
        </pc:sldMkLst>
        <pc:spChg chg="mod">
          <ac:chgData name="Paul Woodward" userId="afca6096-33c4-4076-b066-b130de02360d" providerId="ADAL" clId="{A7742F81-40A4-49B3-8A9A-453A778C9A52}" dt="2024-05-30T08:49:52.129" v="7077" actId="27636"/>
          <ac:spMkLst>
            <pc:docMk/>
            <pc:sldMk cId="1513451849" sldId="1603"/>
            <ac:spMk id="3" creationId="{5FC42C60-B951-E049-D5C4-FE7B287E34C8}"/>
          </ac:spMkLst>
        </pc:spChg>
        <pc:spChg chg="add mod">
          <ac:chgData name="Paul Woodward" userId="afca6096-33c4-4076-b066-b130de02360d" providerId="ADAL" clId="{A7742F81-40A4-49B3-8A9A-453A778C9A52}" dt="2024-05-30T08:48:53.198" v="6982" actId="1076"/>
          <ac:spMkLst>
            <pc:docMk/>
            <pc:sldMk cId="1513451849" sldId="1603"/>
            <ac:spMk id="18" creationId="{509568CD-B935-E79B-A38D-6FCDFCF75F6F}"/>
          </ac:spMkLst>
        </pc:spChg>
        <pc:spChg chg="mod">
          <ac:chgData name="Paul Woodward" userId="afca6096-33c4-4076-b066-b130de02360d" providerId="ADAL" clId="{A7742F81-40A4-49B3-8A9A-453A778C9A52}" dt="2024-05-30T08:49:04.156" v="6985" actId="1076"/>
          <ac:spMkLst>
            <pc:docMk/>
            <pc:sldMk cId="1513451849" sldId="1603"/>
            <ac:spMk id="19" creationId="{1BEB89C3-EC71-D7C4-672F-E00AA89FA28A}"/>
          </ac:spMkLst>
        </pc:spChg>
        <pc:spChg chg="mod">
          <ac:chgData name="Paul Woodward" userId="afca6096-33c4-4076-b066-b130de02360d" providerId="ADAL" clId="{A7742F81-40A4-49B3-8A9A-453A778C9A52}" dt="2024-05-30T08:49:16.148" v="6988" actId="1076"/>
          <ac:spMkLst>
            <pc:docMk/>
            <pc:sldMk cId="1513451849" sldId="1603"/>
            <ac:spMk id="20" creationId="{04F33B70-303F-D1B0-F8F4-BFC4827BC2E2}"/>
          </ac:spMkLst>
        </pc:spChg>
        <pc:picChg chg="add del mod">
          <ac:chgData name="Paul Woodward" userId="afca6096-33c4-4076-b066-b130de02360d" providerId="ADAL" clId="{A7742F81-40A4-49B3-8A9A-453A778C9A52}" dt="2024-05-29T13:59:21.488" v="1559" actId="478"/>
          <ac:picMkLst>
            <pc:docMk/>
            <pc:sldMk cId="1513451849" sldId="1603"/>
            <ac:picMk id="10" creationId="{4B6B70DE-7124-4D94-F94E-75E7CFC1B6F5}"/>
          </ac:picMkLst>
        </pc:picChg>
        <pc:picChg chg="del">
          <ac:chgData name="Paul Woodward" userId="afca6096-33c4-4076-b066-b130de02360d" providerId="ADAL" clId="{A7742F81-40A4-49B3-8A9A-453A778C9A52}" dt="2024-05-29T13:46:59.122" v="1514" actId="478"/>
          <ac:picMkLst>
            <pc:docMk/>
            <pc:sldMk cId="1513451849" sldId="1603"/>
            <ac:picMk id="11" creationId="{C1D78864-F831-B537-DDBA-596A76FB223F}"/>
          </ac:picMkLst>
        </pc:picChg>
        <pc:picChg chg="add del mod">
          <ac:chgData name="Paul Woodward" userId="afca6096-33c4-4076-b066-b130de02360d" providerId="ADAL" clId="{A7742F81-40A4-49B3-8A9A-453A778C9A52}" dt="2024-05-29T13:59:22.067" v="1560" actId="478"/>
          <ac:picMkLst>
            <pc:docMk/>
            <pc:sldMk cId="1513451849" sldId="1603"/>
            <ac:picMk id="13" creationId="{2DB01E10-FC28-F2B4-451B-7B40BEEA431A}"/>
          </ac:picMkLst>
        </pc:picChg>
        <pc:picChg chg="del">
          <ac:chgData name="Paul Woodward" userId="afca6096-33c4-4076-b066-b130de02360d" providerId="ADAL" clId="{A7742F81-40A4-49B3-8A9A-453A778C9A52}" dt="2024-05-29T13:47:00.052" v="1516" actId="478"/>
          <ac:picMkLst>
            <pc:docMk/>
            <pc:sldMk cId="1513451849" sldId="1603"/>
            <ac:picMk id="14" creationId="{9008CA15-FFDA-20B6-CC0F-65079DB22B85}"/>
          </ac:picMkLst>
        </pc:picChg>
        <pc:picChg chg="add del mod">
          <ac:chgData name="Paul Woodward" userId="afca6096-33c4-4076-b066-b130de02360d" providerId="ADAL" clId="{A7742F81-40A4-49B3-8A9A-453A778C9A52}" dt="2024-05-29T13:59:22.592" v="1561" actId="478"/>
          <ac:picMkLst>
            <pc:docMk/>
            <pc:sldMk cId="1513451849" sldId="1603"/>
            <ac:picMk id="16" creationId="{1C132EBB-FDF2-0D12-1E27-42D2C8A34EE9}"/>
          </ac:picMkLst>
        </pc:picChg>
        <pc:picChg chg="del">
          <ac:chgData name="Paul Woodward" userId="afca6096-33c4-4076-b066-b130de02360d" providerId="ADAL" clId="{A7742F81-40A4-49B3-8A9A-453A778C9A52}" dt="2024-05-29T13:46:59.662" v="1515" actId="478"/>
          <ac:picMkLst>
            <pc:docMk/>
            <pc:sldMk cId="1513451849" sldId="1603"/>
            <ac:picMk id="17" creationId="{E4654BA2-7E29-6F59-2259-D00EC15C61AE}"/>
          </ac:picMkLst>
        </pc:picChg>
        <pc:picChg chg="add mod">
          <ac:chgData name="Paul Woodward" userId="afca6096-33c4-4076-b066-b130de02360d" providerId="ADAL" clId="{A7742F81-40A4-49B3-8A9A-453A778C9A52}" dt="2024-05-30T08:47:12.341" v="6743" actId="1076"/>
          <ac:picMkLst>
            <pc:docMk/>
            <pc:sldMk cId="1513451849" sldId="1603"/>
            <ac:picMk id="22" creationId="{59F5D48B-2753-EEBF-6D5F-910E83AA10C2}"/>
          </ac:picMkLst>
        </pc:picChg>
        <pc:picChg chg="add mod">
          <ac:chgData name="Paul Woodward" userId="afca6096-33c4-4076-b066-b130de02360d" providerId="ADAL" clId="{A7742F81-40A4-49B3-8A9A-453A778C9A52}" dt="2024-05-30T08:48:56.529" v="6983" actId="14100"/>
          <ac:picMkLst>
            <pc:docMk/>
            <pc:sldMk cId="1513451849" sldId="1603"/>
            <ac:picMk id="24" creationId="{6B16C36F-5C80-625E-1FAF-733AEE514B36}"/>
          </ac:picMkLst>
        </pc:picChg>
        <pc:picChg chg="add mod">
          <ac:chgData name="Paul Woodward" userId="afca6096-33c4-4076-b066-b130de02360d" providerId="ADAL" clId="{A7742F81-40A4-49B3-8A9A-453A778C9A52}" dt="2024-05-30T08:49:10.839" v="6987" actId="1076"/>
          <ac:picMkLst>
            <pc:docMk/>
            <pc:sldMk cId="1513451849" sldId="1603"/>
            <ac:picMk id="26" creationId="{E4F62154-88E4-E121-062E-72000FE7035C}"/>
          </ac:picMkLst>
        </pc:picChg>
      </pc:sldChg>
      <pc:sldChg chg="del">
        <pc:chgData name="Paul Woodward" userId="afca6096-33c4-4076-b066-b130de02360d" providerId="ADAL" clId="{A7742F81-40A4-49B3-8A9A-453A778C9A52}" dt="2024-05-29T13:09:50.479" v="50" actId="2696"/>
        <pc:sldMkLst>
          <pc:docMk/>
          <pc:sldMk cId="2965792995" sldId="1603"/>
        </pc:sldMkLst>
      </pc:sldChg>
      <pc:sldChg chg="del">
        <pc:chgData name="Paul Woodward" userId="afca6096-33c4-4076-b066-b130de02360d" providerId="ADAL" clId="{A7742F81-40A4-49B3-8A9A-453A778C9A52}" dt="2024-05-29T13:09:50.479" v="50" actId="2696"/>
        <pc:sldMkLst>
          <pc:docMk/>
          <pc:sldMk cId="635166652" sldId="1604"/>
        </pc:sldMkLst>
      </pc:sldChg>
      <pc:sldChg chg="addSp delSp modSp add mod">
        <pc:chgData name="Paul Woodward" userId="afca6096-33c4-4076-b066-b130de02360d" providerId="ADAL" clId="{A7742F81-40A4-49B3-8A9A-453A778C9A52}" dt="2024-05-30T09:19:40.191" v="9161" actId="1076"/>
        <pc:sldMkLst>
          <pc:docMk/>
          <pc:sldMk cId="2023803630" sldId="1604"/>
        </pc:sldMkLst>
        <pc:spChg chg="mod">
          <ac:chgData name="Paul Woodward" userId="afca6096-33c4-4076-b066-b130de02360d" providerId="ADAL" clId="{A7742F81-40A4-49B3-8A9A-453A778C9A52}" dt="2024-05-30T09:19:09.534" v="9077" actId="113"/>
          <ac:spMkLst>
            <pc:docMk/>
            <pc:sldMk cId="2023803630" sldId="1604"/>
            <ac:spMk id="3" creationId="{5FC42C60-B951-E049-D5C4-FE7B287E34C8}"/>
          </ac:spMkLst>
        </pc:spChg>
        <pc:spChg chg="add mod">
          <ac:chgData name="Paul Woodward" userId="afca6096-33c4-4076-b066-b130de02360d" providerId="ADAL" clId="{A7742F81-40A4-49B3-8A9A-453A778C9A52}" dt="2024-05-30T08:52:43.519" v="7317" actId="1037"/>
          <ac:spMkLst>
            <pc:docMk/>
            <pc:sldMk cId="2023803630" sldId="1604"/>
            <ac:spMk id="5" creationId="{D3EDFB38-EF40-F9E4-D870-E6FD3C33BF02}"/>
          </ac:spMkLst>
        </pc:spChg>
        <pc:spChg chg="mod">
          <ac:chgData name="Paul Woodward" userId="afca6096-33c4-4076-b066-b130de02360d" providerId="ADAL" clId="{A7742F81-40A4-49B3-8A9A-453A778C9A52}" dt="2024-05-29T14:04:33.173" v="1626" actId="20577"/>
          <ac:spMkLst>
            <pc:docMk/>
            <pc:sldMk cId="2023803630" sldId="1604"/>
            <ac:spMk id="8" creationId="{5C75C0B7-44D3-CAED-C1B9-928BB291EE3F}"/>
          </ac:spMkLst>
        </pc:spChg>
        <pc:spChg chg="add mod">
          <ac:chgData name="Paul Woodward" userId="afca6096-33c4-4076-b066-b130de02360d" providerId="ADAL" clId="{A7742F81-40A4-49B3-8A9A-453A778C9A52}" dt="2024-05-30T09:19:40.191" v="9161" actId="1076"/>
          <ac:spMkLst>
            <pc:docMk/>
            <pc:sldMk cId="2023803630" sldId="1604"/>
            <ac:spMk id="15" creationId="{0E5CF3C8-7DD8-441B-B249-958A8A0D444E}"/>
          </ac:spMkLst>
        </pc:spChg>
        <pc:spChg chg="del">
          <ac:chgData name="Paul Woodward" userId="afca6096-33c4-4076-b066-b130de02360d" providerId="ADAL" clId="{A7742F81-40A4-49B3-8A9A-453A778C9A52}" dt="2024-05-29T14:02:03.815" v="1575" actId="478"/>
          <ac:spMkLst>
            <pc:docMk/>
            <pc:sldMk cId="2023803630" sldId="1604"/>
            <ac:spMk id="18" creationId="{509568CD-B935-E79B-A38D-6FCDFCF75F6F}"/>
          </ac:spMkLst>
        </pc:spChg>
        <pc:spChg chg="del">
          <ac:chgData name="Paul Woodward" userId="afca6096-33c4-4076-b066-b130de02360d" providerId="ADAL" clId="{A7742F81-40A4-49B3-8A9A-453A778C9A52}" dt="2024-05-29T14:02:06.080" v="1576" actId="478"/>
          <ac:spMkLst>
            <pc:docMk/>
            <pc:sldMk cId="2023803630" sldId="1604"/>
            <ac:spMk id="19" creationId="{1BEB89C3-EC71-D7C4-672F-E00AA89FA28A}"/>
          </ac:spMkLst>
        </pc:spChg>
        <pc:spChg chg="del">
          <ac:chgData name="Paul Woodward" userId="afca6096-33c4-4076-b066-b130de02360d" providerId="ADAL" clId="{A7742F81-40A4-49B3-8A9A-453A778C9A52}" dt="2024-05-29T14:02:07.310" v="1577" actId="478"/>
          <ac:spMkLst>
            <pc:docMk/>
            <pc:sldMk cId="2023803630" sldId="1604"/>
            <ac:spMk id="20" creationId="{04F33B70-303F-D1B0-F8F4-BFC4827BC2E2}"/>
          </ac:spMkLst>
        </pc:spChg>
        <pc:picChg chg="del">
          <ac:chgData name="Paul Woodward" userId="afca6096-33c4-4076-b066-b130de02360d" providerId="ADAL" clId="{A7742F81-40A4-49B3-8A9A-453A778C9A52}" dt="2024-05-29T13:50:30.213" v="1549" actId="478"/>
          <ac:picMkLst>
            <pc:docMk/>
            <pc:sldMk cId="2023803630" sldId="1604"/>
            <ac:picMk id="10" creationId="{4B6B70DE-7124-4D94-F94E-75E7CFC1B6F5}"/>
          </ac:picMkLst>
        </pc:picChg>
        <pc:picChg chg="add del mod">
          <ac:chgData name="Paul Woodward" userId="afca6096-33c4-4076-b066-b130de02360d" providerId="ADAL" clId="{A7742F81-40A4-49B3-8A9A-453A778C9A52}" dt="2024-05-29T14:00:59.281" v="1573" actId="478"/>
          <ac:picMkLst>
            <pc:docMk/>
            <pc:sldMk cId="2023803630" sldId="1604"/>
            <ac:picMk id="11" creationId="{CEB158CA-2C75-36BA-0F4E-82FB1928F9EC}"/>
          </ac:picMkLst>
        </pc:picChg>
        <pc:picChg chg="del">
          <ac:chgData name="Paul Woodward" userId="afca6096-33c4-4076-b066-b130de02360d" providerId="ADAL" clId="{A7742F81-40A4-49B3-8A9A-453A778C9A52}" dt="2024-05-29T13:50:30.795" v="1550" actId="478"/>
          <ac:picMkLst>
            <pc:docMk/>
            <pc:sldMk cId="2023803630" sldId="1604"/>
            <ac:picMk id="13" creationId="{2DB01E10-FC28-F2B4-451B-7B40BEEA431A}"/>
          </ac:picMkLst>
        </pc:picChg>
        <pc:picChg chg="add del mod">
          <ac:chgData name="Paul Woodward" userId="afca6096-33c4-4076-b066-b130de02360d" providerId="ADAL" clId="{A7742F81-40A4-49B3-8A9A-453A778C9A52}" dt="2024-05-29T14:00:58.086" v="1572" actId="478"/>
          <ac:picMkLst>
            <pc:docMk/>
            <pc:sldMk cId="2023803630" sldId="1604"/>
            <ac:picMk id="14" creationId="{4E119B03-843F-8FD5-3B8C-4F9027794830}"/>
          </ac:picMkLst>
        </pc:picChg>
        <pc:picChg chg="del">
          <ac:chgData name="Paul Woodward" userId="afca6096-33c4-4076-b066-b130de02360d" providerId="ADAL" clId="{A7742F81-40A4-49B3-8A9A-453A778C9A52}" dt="2024-05-29T13:50:31.247" v="1551" actId="478"/>
          <ac:picMkLst>
            <pc:docMk/>
            <pc:sldMk cId="2023803630" sldId="1604"/>
            <ac:picMk id="16" creationId="{1C132EBB-FDF2-0D12-1E27-42D2C8A34EE9}"/>
          </ac:picMkLst>
        </pc:picChg>
        <pc:picChg chg="add mod">
          <ac:chgData name="Paul Woodward" userId="afca6096-33c4-4076-b066-b130de02360d" providerId="ADAL" clId="{A7742F81-40A4-49B3-8A9A-453A778C9A52}" dt="2024-05-30T08:51:52.489" v="7297" actId="1076"/>
          <ac:picMkLst>
            <pc:docMk/>
            <pc:sldMk cId="2023803630" sldId="1604"/>
            <ac:picMk id="17" creationId="{F0390B56-223F-E7F6-D9F2-191EE3979579}"/>
          </ac:picMkLst>
        </pc:picChg>
        <pc:picChg chg="add mod">
          <ac:chgData name="Paul Woodward" userId="afca6096-33c4-4076-b066-b130de02360d" providerId="ADAL" clId="{A7742F81-40A4-49B3-8A9A-453A778C9A52}" dt="2024-05-30T08:52:10.656" v="7301" actId="1076"/>
          <ac:picMkLst>
            <pc:docMk/>
            <pc:sldMk cId="2023803630" sldId="1604"/>
            <ac:picMk id="22" creationId="{10527104-79C6-335D-7596-301FFAC8C946}"/>
          </ac:picMkLst>
        </pc:picChg>
        <pc:picChg chg="add mod">
          <ac:chgData name="Paul Woodward" userId="afca6096-33c4-4076-b066-b130de02360d" providerId="ADAL" clId="{A7742F81-40A4-49B3-8A9A-453A778C9A52}" dt="2024-05-30T08:53:25.178" v="7318" actId="1076"/>
          <ac:picMkLst>
            <pc:docMk/>
            <pc:sldMk cId="2023803630" sldId="1604"/>
            <ac:picMk id="24" creationId="{363AAD27-6D9B-88C1-E896-08789EFC676D}"/>
          </ac:picMkLst>
        </pc:picChg>
        <pc:picChg chg="add mod">
          <ac:chgData name="Paul Woodward" userId="afca6096-33c4-4076-b066-b130de02360d" providerId="ADAL" clId="{A7742F81-40A4-49B3-8A9A-453A778C9A52}" dt="2024-05-30T08:55:03.675" v="7397" actId="1076"/>
          <ac:picMkLst>
            <pc:docMk/>
            <pc:sldMk cId="2023803630" sldId="1604"/>
            <ac:picMk id="26" creationId="{84BD136C-E44E-22ED-05BE-26615574FC35}"/>
          </ac:picMkLst>
        </pc:picChg>
        <pc:cxnChg chg="add mod">
          <ac:chgData name="Paul Woodward" userId="afca6096-33c4-4076-b066-b130de02360d" providerId="ADAL" clId="{A7742F81-40A4-49B3-8A9A-453A778C9A52}" dt="2024-05-30T08:53:40.063" v="7323" actId="1076"/>
          <ac:cxnSpMkLst>
            <pc:docMk/>
            <pc:sldMk cId="2023803630" sldId="1604"/>
            <ac:cxnSpMk id="10" creationId="{E3B7BABD-70B2-90F7-2215-2B1B6DC82288}"/>
          </ac:cxnSpMkLst>
        </pc:cxnChg>
        <pc:cxnChg chg="add mod">
          <ac:chgData name="Paul Woodward" userId="afca6096-33c4-4076-b066-b130de02360d" providerId="ADAL" clId="{A7742F81-40A4-49B3-8A9A-453A778C9A52}" dt="2024-05-30T09:19:18.028" v="9078" actId="1076"/>
          <ac:cxnSpMkLst>
            <pc:docMk/>
            <pc:sldMk cId="2023803630" sldId="1604"/>
            <ac:cxnSpMk id="13" creationId="{46E1A005-D055-38E3-B6DF-E58E520CC1E7}"/>
          </ac:cxnSpMkLst>
        </pc:cxnChg>
      </pc:sldChg>
      <pc:sldChg chg="addSp delSp modSp add mod">
        <pc:chgData name="Paul Woodward" userId="afca6096-33c4-4076-b066-b130de02360d" providerId="ADAL" clId="{A7742F81-40A4-49B3-8A9A-453A778C9A52}" dt="2024-05-30T09:20:24.083" v="9170" actId="1076"/>
        <pc:sldMkLst>
          <pc:docMk/>
          <pc:sldMk cId="3527931620" sldId="1605"/>
        </pc:sldMkLst>
        <pc:spChg chg="mod">
          <ac:chgData name="Paul Woodward" userId="afca6096-33c4-4076-b066-b130de02360d" providerId="ADAL" clId="{A7742F81-40A4-49B3-8A9A-453A778C9A52}" dt="2024-05-30T09:19:47.632" v="9162" actId="113"/>
          <ac:spMkLst>
            <pc:docMk/>
            <pc:sldMk cId="3527931620" sldId="1605"/>
            <ac:spMk id="3" creationId="{5FC42C60-B951-E049-D5C4-FE7B287E34C8}"/>
          </ac:spMkLst>
        </pc:spChg>
        <pc:spChg chg="add mod">
          <ac:chgData name="Paul Woodward" userId="afca6096-33c4-4076-b066-b130de02360d" providerId="ADAL" clId="{A7742F81-40A4-49B3-8A9A-453A778C9A52}" dt="2024-05-30T09:20:24.083" v="9170" actId="1076"/>
          <ac:spMkLst>
            <pc:docMk/>
            <pc:sldMk cId="3527931620" sldId="1605"/>
            <ac:spMk id="5" creationId="{3C965D4A-6784-5BF9-86CD-D33BBD1B5A5E}"/>
          </ac:spMkLst>
        </pc:spChg>
        <pc:spChg chg="mod">
          <ac:chgData name="Paul Woodward" userId="afca6096-33c4-4076-b066-b130de02360d" providerId="ADAL" clId="{A7742F81-40A4-49B3-8A9A-453A778C9A52}" dt="2024-05-29T14:05:37.046" v="1640" actId="20577"/>
          <ac:spMkLst>
            <pc:docMk/>
            <pc:sldMk cId="3527931620" sldId="1605"/>
            <ac:spMk id="8" creationId="{5C75C0B7-44D3-CAED-C1B9-928BB291EE3F}"/>
          </ac:spMkLst>
        </pc:spChg>
        <pc:spChg chg="add mod">
          <ac:chgData name="Paul Woodward" userId="afca6096-33c4-4076-b066-b130de02360d" providerId="ADAL" clId="{A7742F81-40A4-49B3-8A9A-453A778C9A52}" dt="2024-05-30T09:09:41.293" v="8316" actId="14100"/>
          <ac:spMkLst>
            <pc:docMk/>
            <pc:sldMk cId="3527931620" sldId="1605"/>
            <ac:spMk id="11" creationId="{BCAFABC5-C4F7-D8D6-94F8-5247E71E2170}"/>
          </ac:spMkLst>
        </pc:spChg>
        <pc:spChg chg="add mod">
          <ac:chgData name="Paul Woodward" userId="afca6096-33c4-4076-b066-b130de02360d" providerId="ADAL" clId="{A7742F81-40A4-49B3-8A9A-453A778C9A52}" dt="2024-05-30T09:20:02.848" v="9165" actId="14100"/>
          <ac:spMkLst>
            <pc:docMk/>
            <pc:sldMk cId="3527931620" sldId="1605"/>
            <ac:spMk id="12" creationId="{B4392FBB-C649-0BE7-6F0D-8F9BC2CAA28B}"/>
          </ac:spMkLst>
        </pc:spChg>
        <pc:picChg chg="add mod">
          <ac:chgData name="Paul Woodward" userId="afca6096-33c4-4076-b066-b130de02360d" providerId="ADAL" clId="{A7742F81-40A4-49B3-8A9A-453A778C9A52}" dt="2024-05-30T09:00:38.991" v="7402" actId="1076"/>
          <ac:picMkLst>
            <pc:docMk/>
            <pc:sldMk cId="3527931620" sldId="1605"/>
            <ac:picMk id="10" creationId="{1D1C76A6-2E64-3BF5-6A13-365F761EE037}"/>
          </ac:picMkLst>
        </pc:picChg>
        <pc:picChg chg="add del">
          <ac:chgData name="Paul Woodward" userId="afca6096-33c4-4076-b066-b130de02360d" providerId="ADAL" clId="{A7742F81-40A4-49B3-8A9A-453A778C9A52}" dt="2024-05-29T15:28:00.330" v="2823" actId="21"/>
          <ac:picMkLst>
            <pc:docMk/>
            <pc:sldMk cId="3527931620" sldId="1605"/>
            <ac:picMk id="12" creationId="{A5F7CA58-2446-DC99-41C8-441E2626F963}"/>
          </ac:picMkLst>
        </pc:picChg>
        <pc:picChg chg="add mod">
          <ac:chgData name="Paul Woodward" userId="afca6096-33c4-4076-b066-b130de02360d" providerId="ADAL" clId="{A7742F81-40A4-49B3-8A9A-453A778C9A52}" dt="2024-05-30T09:01:45.388" v="7563" actId="1076"/>
          <ac:picMkLst>
            <pc:docMk/>
            <pc:sldMk cId="3527931620" sldId="1605"/>
            <ac:picMk id="14" creationId="{FBE3AA0A-3368-E514-6D99-6B6D85F62F33}"/>
          </ac:picMkLst>
        </pc:picChg>
        <pc:picChg chg="del mod">
          <ac:chgData name="Paul Woodward" userId="afca6096-33c4-4076-b066-b130de02360d" providerId="ADAL" clId="{A7742F81-40A4-49B3-8A9A-453A778C9A52}" dt="2024-05-29T14:06:11.968" v="1642" actId="478"/>
          <ac:picMkLst>
            <pc:docMk/>
            <pc:sldMk cId="3527931620" sldId="1605"/>
            <ac:picMk id="17" creationId="{F0390B56-223F-E7F6-D9F2-191EE3979579}"/>
          </ac:picMkLst>
        </pc:picChg>
        <pc:picChg chg="del">
          <ac:chgData name="Paul Woodward" userId="afca6096-33c4-4076-b066-b130de02360d" providerId="ADAL" clId="{A7742F81-40A4-49B3-8A9A-453A778C9A52}" dt="2024-05-29T14:06:13.032" v="1643" actId="478"/>
          <ac:picMkLst>
            <pc:docMk/>
            <pc:sldMk cId="3527931620" sldId="1605"/>
            <ac:picMk id="22" creationId="{10527104-79C6-335D-7596-301FFAC8C946}"/>
          </ac:picMkLst>
        </pc:picChg>
        <pc:picChg chg="del">
          <ac:chgData name="Paul Woodward" userId="afca6096-33c4-4076-b066-b130de02360d" providerId="ADAL" clId="{A7742F81-40A4-49B3-8A9A-453A778C9A52}" dt="2024-05-29T14:06:13.541" v="1644" actId="478"/>
          <ac:picMkLst>
            <pc:docMk/>
            <pc:sldMk cId="3527931620" sldId="1605"/>
            <ac:picMk id="24" creationId="{363AAD27-6D9B-88C1-E896-08789EFC676D}"/>
          </ac:picMkLst>
        </pc:picChg>
        <pc:picChg chg="del">
          <ac:chgData name="Paul Woodward" userId="afca6096-33c4-4076-b066-b130de02360d" providerId="ADAL" clId="{A7742F81-40A4-49B3-8A9A-453A778C9A52}" dt="2024-05-29T14:06:14.113" v="1645" actId="478"/>
          <ac:picMkLst>
            <pc:docMk/>
            <pc:sldMk cId="3527931620" sldId="1605"/>
            <ac:picMk id="26" creationId="{84BD136C-E44E-22ED-05BE-26615574FC35}"/>
          </ac:picMkLst>
        </pc:picChg>
      </pc:sldChg>
      <pc:sldChg chg="addSp delSp modSp add mod">
        <pc:chgData name="Paul Woodward" userId="afca6096-33c4-4076-b066-b130de02360d" providerId="ADAL" clId="{A7742F81-40A4-49B3-8A9A-453A778C9A52}" dt="2024-05-30T09:20:57.856" v="9187" actId="1076"/>
        <pc:sldMkLst>
          <pc:docMk/>
          <pc:sldMk cId="2825133889" sldId="1606"/>
        </pc:sldMkLst>
        <pc:spChg chg="mod">
          <ac:chgData name="Paul Woodward" userId="afca6096-33c4-4076-b066-b130de02360d" providerId="ADAL" clId="{A7742F81-40A4-49B3-8A9A-453A778C9A52}" dt="2024-05-30T09:20:52.687" v="9186" actId="20577"/>
          <ac:spMkLst>
            <pc:docMk/>
            <pc:sldMk cId="2825133889" sldId="1606"/>
            <ac:spMk id="3" creationId="{5FC42C60-B951-E049-D5C4-FE7B287E34C8}"/>
          </ac:spMkLst>
        </pc:spChg>
        <pc:spChg chg="add mod">
          <ac:chgData name="Paul Woodward" userId="afca6096-33c4-4076-b066-b130de02360d" providerId="ADAL" clId="{A7742F81-40A4-49B3-8A9A-453A778C9A52}" dt="2024-05-30T09:20:57.856" v="9187" actId="1076"/>
          <ac:spMkLst>
            <pc:docMk/>
            <pc:sldMk cId="2825133889" sldId="1606"/>
            <ac:spMk id="5" creationId="{DE2291F2-F78E-63A1-DEE0-F77727976B99}"/>
          </ac:spMkLst>
        </pc:spChg>
        <pc:picChg chg="del">
          <ac:chgData name="Paul Woodward" userId="afca6096-33c4-4076-b066-b130de02360d" providerId="ADAL" clId="{A7742F81-40A4-49B3-8A9A-453A778C9A52}" dt="2024-05-29T14:10:09.829" v="1799" actId="478"/>
          <ac:picMkLst>
            <pc:docMk/>
            <pc:sldMk cId="2825133889" sldId="1606"/>
            <ac:picMk id="10" creationId="{1D1C76A6-2E64-3BF5-6A13-365F761EE037}"/>
          </ac:picMkLst>
        </pc:picChg>
        <pc:picChg chg="add mod">
          <ac:chgData name="Paul Woodward" userId="afca6096-33c4-4076-b066-b130de02360d" providerId="ADAL" clId="{A7742F81-40A4-49B3-8A9A-453A778C9A52}" dt="2024-05-30T09:06:24.821" v="7984" actId="1076"/>
          <ac:picMkLst>
            <pc:docMk/>
            <pc:sldMk cId="2825133889" sldId="1606"/>
            <ac:picMk id="11" creationId="{5FED04A0-1C9E-3553-7D60-244A9014388E}"/>
          </ac:picMkLst>
        </pc:picChg>
        <pc:picChg chg="del">
          <ac:chgData name="Paul Woodward" userId="afca6096-33c4-4076-b066-b130de02360d" providerId="ADAL" clId="{A7742F81-40A4-49B3-8A9A-453A778C9A52}" dt="2024-05-29T14:10:08.536" v="1798" actId="478"/>
          <ac:picMkLst>
            <pc:docMk/>
            <pc:sldMk cId="2825133889" sldId="1606"/>
            <ac:picMk id="12" creationId="{A5F7CA58-2446-DC99-41C8-441E2626F963}"/>
          </ac:picMkLst>
        </pc:picChg>
        <pc:picChg chg="del">
          <ac:chgData name="Paul Woodward" userId="afca6096-33c4-4076-b066-b130de02360d" providerId="ADAL" clId="{A7742F81-40A4-49B3-8A9A-453A778C9A52}" dt="2024-05-29T14:10:08.027" v="1797" actId="478"/>
          <ac:picMkLst>
            <pc:docMk/>
            <pc:sldMk cId="2825133889" sldId="1606"/>
            <ac:picMk id="14" creationId="{FBE3AA0A-3368-E514-6D99-6B6D85F62F33}"/>
          </ac:picMkLst>
        </pc:picChg>
      </pc:sldChg>
      <pc:sldChg chg="addSp delSp modSp add mod">
        <pc:chgData name="Paul Woodward" userId="afca6096-33c4-4076-b066-b130de02360d" providerId="ADAL" clId="{A7742F81-40A4-49B3-8A9A-453A778C9A52}" dt="2024-05-30T09:22:24.011" v="9281" actId="1076"/>
        <pc:sldMkLst>
          <pc:docMk/>
          <pc:sldMk cId="2846385881" sldId="1607"/>
        </pc:sldMkLst>
        <pc:spChg chg="mod">
          <ac:chgData name="Paul Woodward" userId="afca6096-33c4-4076-b066-b130de02360d" providerId="ADAL" clId="{A7742F81-40A4-49B3-8A9A-453A778C9A52}" dt="2024-05-30T09:11:06.772" v="8605" actId="20577"/>
          <ac:spMkLst>
            <pc:docMk/>
            <pc:sldMk cId="2846385881" sldId="1607"/>
            <ac:spMk id="3" creationId="{5FC42C60-B951-E049-D5C4-FE7B287E34C8}"/>
          </ac:spMkLst>
        </pc:spChg>
        <pc:picChg chg="add del mod">
          <ac:chgData name="Paul Woodward" userId="afca6096-33c4-4076-b066-b130de02360d" providerId="ADAL" clId="{A7742F81-40A4-49B3-8A9A-453A778C9A52}" dt="2024-05-30T09:07:54.769" v="8121" actId="478"/>
          <ac:picMkLst>
            <pc:docMk/>
            <pc:sldMk cId="2846385881" sldId="1607"/>
            <ac:picMk id="10" creationId="{0712DA3C-7510-CB0D-DC75-AF93D023B3E7}"/>
          </ac:picMkLst>
        </pc:picChg>
        <pc:picChg chg="del">
          <ac:chgData name="Paul Woodward" userId="afca6096-33c4-4076-b066-b130de02360d" providerId="ADAL" clId="{A7742F81-40A4-49B3-8A9A-453A778C9A52}" dt="2024-05-29T14:11:20.162" v="1913" actId="478"/>
          <ac:picMkLst>
            <pc:docMk/>
            <pc:sldMk cId="2846385881" sldId="1607"/>
            <ac:picMk id="11" creationId="{5FED04A0-1C9E-3553-7D60-244A9014388E}"/>
          </ac:picMkLst>
        </pc:picChg>
        <pc:picChg chg="add del mod">
          <ac:chgData name="Paul Woodward" userId="afca6096-33c4-4076-b066-b130de02360d" providerId="ADAL" clId="{A7742F81-40A4-49B3-8A9A-453A778C9A52}" dt="2024-05-30T09:07:55.536" v="8122" actId="478"/>
          <ac:picMkLst>
            <pc:docMk/>
            <pc:sldMk cId="2846385881" sldId="1607"/>
            <ac:picMk id="13" creationId="{B51B2B2B-4783-F7DB-09FE-B82E845942EE}"/>
          </ac:picMkLst>
        </pc:picChg>
        <pc:picChg chg="add mod">
          <ac:chgData name="Paul Woodward" userId="afca6096-33c4-4076-b066-b130de02360d" providerId="ADAL" clId="{A7742F81-40A4-49B3-8A9A-453A778C9A52}" dt="2024-05-30T09:22:24.011" v="9281" actId="1076"/>
          <ac:picMkLst>
            <pc:docMk/>
            <pc:sldMk cId="2846385881" sldId="1607"/>
            <ac:picMk id="15" creationId="{BD6EE7B4-C591-9CA2-26B9-55B09CB3FB3C}"/>
          </ac:picMkLst>
        </pc:picChg>
      </pc:sldChg>
      <pc:sldChg chg="addSp delSp modSp add mod ord">
        <pc:chgData name="Paul Woodward" userId="afca6096-33c4-4076-b066-b130de02360d" providerId="ADAL" clId="{A7742F81-40A4-49B3-8A9A-453A778C9A52}" dt="2024-05-30T09:22:05.933" v="9279" actId="1035"/>
        <pc:sldMkLst>
          <pc:docMk/>
          <pc:sldMk cId="2777052491" sldId="1608"/>
        </pc:sldMkLst>
        <pc:spChg chg="mod">
          <ac:chgData name="Paul Woodward" userId="afca6096-33c4-4076-b066-b130de02360d" providerId="ADAL" clId="{A7742F81-40A4-49B3-8A9A-453A778C9A52}" dt="2024-05-30T09:22:05.933" v="9279" actId="1035"/>
          <ac:spMkLst>
            <pc:docMk/>
            <pc:sldMk cId="2777052491" sldId="1608"/>
            <ac:spMk id="3" creationId="{5FC42C60-B951-E049-D5C4-FE7B287E34C8}"/>
          </ac:spMkLst>
        </pc:spChg>
        <pc:spChg chg="add mod">
          <ac:chgData name="Paul Woodward" userId="afca6096-33c4-4076-b066-b130de02360d" providerId="ADAL" clId="{A7742F81-40A4-49B3-8A9A-453A778C9A52}" dt="2024-05-30T09:21:28.059" v="9190" actId="164"/>
          <ac:spMkLst>
            <pc:docMk/>
            <pc:sldMk cId="2777052491" sldId="1608"/>
            <ac:spMk id="14" creationId="{30DEBB18-F5B6-DBC2-E713-273AE194613D}"/>
          </ac:spMkLst>
        </pc:spChg>
        <pc:grpChg chg="add mod">
          <ac:chgData name="Paul Woodward" userId="afca6096-33c4-4076-b066-b130de02360d" providerId="ADAL" clId="{A7742F81-40A4-49B3-8A9A-453A778C9A52}" dt="2024-05-30T09:22:00.940" v="9272" actId="1036"/>
          <ac:grpSpMkLst>
            <pc:docMk/>
            <pc:sldMk cId="2777052491" sldId="1608"/>
            <ac:grpSpMk id="16" creationId="{A01ED357-5BE5-76AF-3A90-114ACE239792}"/>
          </ac:grpSpMkLst>
        </pc:grpChg>
        <pc:picChg chg="add mod">
          <ac:chgData name="Paul Woodward" userId="afca6096-33c4-4076-b066-b130de02360d" providerId="ADAL" clId="{A7742F81-40A4-49B3-8A9A-453A778C9A52}" dt="2024-05-30T09:21:28.059" v="9190" actId="164"/>
          <ac:picMkLst>
            <pc:docMk/>
            <pc:sldMk cId="2777052491" sldId="1608"/>
            <ac:picMk id="5" creationId="{F8FA3122-0327-8DAF-D9CA-8DBDA365350D}"/>
          </ac:picMkLst>
        </pc:picChg>
        <pc:picChg chg="del">
          <ac:chgData name="Paul Woodward" userId="afca6096-33c4-4076-b066-b130de02360d" providerId="ADAL" clId="{A7742F81-40A4-49B3-8A9A-453A778C9A52}" dt="2024-05-29T14:15:54.877" v="1932" actId="478"/>
          <ac:picMkLst>
            <pc:docMk/>
            <pc:sldMk cId="2777052491" sldId="1608"/>
            <ac:picMk id="10" creationId="{0712DA3C-7510-CB0D-DC75-AF93D023B3E7}"/>
          </ac:picMkLst>
        </pc:picChg>
        <pc:picChg chg="add mod">
          <ac:chgData name="Paul Woodward" userId="afca6096-33c4-4076-b066-b130de02360d" providerId="ADAL" clId="{A7742F81-40A4-49B3-8A9A-453A778C9A52}" dt="2024-05-30T09:21:28.059" v="9190" actId="164"/>
          <ac:picMkLst>
            <pc:docMk/>
            <pc:sldMk cId="2777052491" sldId="1608"/>
            <ac:picMk id="10" creationId="{A743BB80-0B30-508A-417B-577BB652F377}"/>
          </ac:picMkLst>
        </pc:picChg>
        <pc:picChg chg="add mod">
          <ac:chgData name="Paul Woodward" userId="afca6096-33c4-4076-b066-b130de02360d" providerId="ADAL" clId="{A7742F81-40A4-49B3-8A9A-453A778C9A52}" dt="2024-05-30T09:21:28.059" v="9190" actId="164"/>
          <ac:picMkLst>
            <pc:docMk/>
            <pc:sldMk cId="2777052491" sldId="1608"/>
            <ac:picMk id="12" creationId="{A5F7CA58-2446-DC99-41C8-441E2626F963}"/>
          </ac:picMkLst>
        </pc:picChg>
        <pc:picChg chg="del">
          <ac:chgData name="Paul Woodward" userId="afca6096-33c4-4076-b066-b130de02360d" providerId="ADAL" clId="{A7742F81-40A4-49B3-8A9A-453A778C9A52}" dt="2024-05-29T14:15:53.675" v="1931" actId="478"/>
          <ac:picMkLst>
            <pc:docMk/>
            <pc:sldMk cId="2777052491" sldId="1608"/>
            <ac:picMk id="13" creationId="{B51B2B2B-4783-F7DB-09FE-B82E845942EE}"/>
          </ac:picMkLst>
        </pc:picChg>
        <pc:picChg chg="del mod">
          <ac:chgData name="Paul Woodward" userId="afca6096-33c4-4076-b066-b130de02360d" providerId="ADAL" clId="{A7742F81-40A4-49B3-8A9A-453A778C9A52}" dt="2024-05-30T09:08:01.146" v="8124" actId="478"/>
          <ac:picMkLst>
            <pc:docMk/>
            <pc:sldMk cId="2777052491" sldId="1608"/>
            <ac:picMk id="15" creationId="{BD6EE7B4-C591-9CA2-26B9-55B09CB3FB3C}"/>
          </ac:picMkLst>
        </pc:picChg>
        <pc:cxnChg chg="add mod">
          <ac:chgData name="Paul Woodward" userId="afca6096-33c4-4076-b066-b130de02360d" providerId="ADAL" clId="{A7742F81-40A4-49B3-8A9A-453A778C9A52}" dt="2024-05-30T09:21:28.059" v="9190" actId="164"/>
          <ac:cxnSpMkLst>
            <pc:docMk/>
            <pc:sldMk cId="2777052491" sldId="1608"/>
            <ac:cxnSpMk id="11" creationId="{E36ACCF7-D556-D7B3-1B09-9FE3056F3598}"/>
          </ac:cxnSpMkLst>
        </pc:cxnChg>
        <pc:cxnChg chg="add mod">
          <ac:chgData name="Paul Woodward" userId="afca6096-33c4-4076-b066-b130de02360d" providerId="ADAL" clId="{A7742F81-40A4-49B3-8A9A-453A778C9A52}" dt="2024-05-30T09:21:28.059" v="9190" actId="164"/>
          <ac:cxnSpMkLst>
            <pc:docMk/>
            <pc:sldMk cId="2777052491" sldId="1608"/>
            <ac:cxnSpMk id="13" creationId="{5ACC7BD3-4E5E-DE38-7A25-B1C08BD017A4}"/>
          </ac:cxnSpMkLst>
        </pc:cxnChg>
      </pc:sldChg>
      <pc:sldChg chg="addSp delSp modSp add mod">
        <pc:chgData name="Paul Woodward" userId="afca6096-33c4-4076-b066-b130de02360d" providerId="ADAL" clId="{A7742F81-40A4-49B3-8A9A-453A778C9A52}" dt="2024-05-30T09:22:51.889" v="9292" actId="113"/>
        <pc:sldMkLst>
          <pc:docMk/>
          <pc:sldMk cId="2171583408" sldId="1609"/>
        </pc:sldMkLst>
        <pc:spChg chg="mod">
          <ac:chgData name="Paul Woodward" userId="afca6096-33c4-4076-b066-b130de02360d" providerId="ADAL" clId="{A7742F81-40A4-49B3-8A9A-453A778C9A52}" dt="2024-05-30T09:22:51.889" v="9292" actId="113"/>
          <ac:spMkLst>
            <pc:docMk/>
            <pc:sldMk cId="2171583408" sldId="1609"/>
            <ac:spMk id="3" creationId="{5FC42C60-B951-E049-D5C4-FE7B287E34C8}"/>
          </ac:spMkLst>
        </pc:spChg>
        <pc:spChg chg="add mod">
          <ac:chgData name="Paul Woodward" userId="afca6096-33c4-4076-b066-b130de02360d" providerId="ADAL" clId="{A7742F81-40A4-49B3-8A9A-453A778C9A52}" dt="2024-05-30T09:12:45.127" v="8836" actId="1037"/>
          <ac:spMkLst>
            <pc:docMk/>
            <pc:sldMk cId="2171583408" sldId="1609"/>
            <ac:spMk id="5" creationId="{8FCF6FBF-DFFD-D7D0-CE7F-F226C47637DF}"/>
          </ac:spMkLst>
        </pc:spChg>
        <pc:spChg chg="mod">
          <ac:chgData name="Paul Woodward" userId="afca6096-33c4-4076-b066-b130de02360d" providerId="ADAL" clId="{A7742F81-40A4-49B3-8A9A-453A778C9A52}" dt="2024-05-29T14:16:18.460" v="1969" actId="20577"/>
          <ac:spMkLst>
            <pc:docMk/>
            <pc:sldMk cId="2171583408" sldId="1609"/>
            <ac:spMk id="8" creationId="{5C75C0B7-44D3-CAED-C1B9-928BB291EE3F}"/>
          </ac:spMkLst>
        </pc:spChg>
        <pc:spChg chg="add mod">
          <ac:chgData name="Paul Woodward" userId="afca6096-33c4-4076-b066-b130de02360d" providerId="ADAL" clId="{A7742F81-40A4-49B3-8A9A-453A778C9A52}" dt="2024-05-30T09:12:51.861" v="8839" actId="1037"/>
          <ac:spMkLst>
            <pc:docMk/>
            <pc:sldMk cId="2171583408" sldId="1609"/>
            <ac:spMk id="11" creationId="{B4743561-CC78-41C0-D7B1-C9FFA59BE019}"/>
          </ac:spMkLst>
        </pc:spChg>
        <pc:picChg chg="add mod">
          <ac:chgData name="Paul Woodward" userId="afca6096-33c4-4076-b066-b130de02360d" providerId="ADAL" clId="{A7742F81-40A4-49B3-8A9A-453A778C9A52}" dt="2024-05-30T09:12:26.612" v="8833" actId="1076"/>
          <ac:picMkLst>
            <pc:docMk/>
            <pc:sldMk cId="2171583408" sldId="1609"/>
            <ac:picMk id="10" creationId="{1884A2B4-3FEC-2502-E124-421A5AC616AD}"/>
          </ac:picMkLst>
        </pc:picChg>
        <pc:picChg chg="add mod">
          <ac:chgData name="Paul Woodward" userId="afca6096-33c4-4076-b066-b130de02360d" providerId="ADAL" clId="{A7742F81-40A4-49B3-8A9A-453A778C9A52}" dt="2024-05-30T09:13:10.124" v="8846" actId="1076"/>
          <ac:picMkLst>
            <pc:docMk/>
            <pc:sldMk cId="2171583408" sldId="1609"/>
            <ac:picMk id="12" creationId="{360DC8F5-2E08-134B-D0CB-F6328FB4D919}"/>
          </ac:picMkLst>
        </pc:picChg>
        <pc:picChg chg="add mod">
          <ac:chgData name="Paul Woodward" userId="afca6096-33c4-4076-b066-b130de02360d" providerId="ADAL" clId="{A7742F81-40A4-49B3-8A9A-453A778C9A52}" dt="2024-05-30T09:12:23.507" v="8832" actId="1076"/>
          <ac:picMkLst>
            <pc:docMk/>
            <pc:sldMk cId="2171583408" sldId="1609"/>
            <ac:picMk id="14" creationId="{937379FF-FB91-8F45-F71F-609333DFE1B8}"/>
          </ac:picMkLst>
        </pc:picChg>
        <pc:picChg chg="del">
          <ac:chgData name="Paul Woodward" userId="afca6096-33c4-4076-b066-b130de02360d" providerId="ADAL" clId="{A7742F81-40A4-49B3-8A9A-453A778C9A52}" dt="2024-05-29T14:16:25.403" v="1970" actId="478"/>
          <ac:picMkLst>
            <pc:docMk/>
            <pc:sldMk cId="2171583408" sldId="1609"/>
            <ac:picMk id="15" creationId="{BD6EE7B4-C591-9CA2-26B9-55B09CB3FB3C}"/>
          </ac:picMkLst>
        </pc:picChg>
        <pc:cxnChg chg="add mod">
          <ac:chgData name="Paul Woodward" userId="afca6096-33c4-4076-b066-b130de02360d" providerId="ADAL" clId="{A7742F81-40A4-49B3-8A9A-453A778C9A52}" dt="2024-05-30T09:13:04.548" v="8843" actId="1076"/>
          <ac:cxnSpMkLst>
            <pc:docMk/>
            <pc:sldMk cId="2171583408" sldId="1609"/>
            <ac:cxnSpMk id="13" creationId="{BBEDCDA1-3F7C-71E7-D994-0A7046E316CA}"/>
          </ac:cxnSpMkLst>
        </pc:cxnChg>
        <pc:cxnChg chg="add mod">
          <ac:chgData name="Paul Woodward" userId="afca6096-33c4-4076-b066-b130de02360d" providerId="ADAL" clId="{A7742F81-40A4-49B3-8A9A-453A778C9A52}" dt="2024-05-30T09:13:14.568" v="8847" actId="1076"/>
          <ac:cxnSpMkLst>
            <pc:docMk/>
            <pc:sldMk cId="2171583408" sldId="1609"/>
            <ac:cxnSpMk id="15" creationId="{B4191222-9DB3-53EF-ED13-D5DA9700C698}"/>
          </ac:cxnSpMkLst>
        </pc:cxnChg>
      </pc:sldChg>
      <pc:sldChg chg="addSp delSp modSp add mod">
        <pc:chgData name="Paul Woodward" userId="afca6096-33c4-4076-b066-b130de02360d" providerId="ADAL" clId="{A7742F81-40A4-49B3-8A9A-453A778C9A52}" dt="2024-05-30T09:13:37.587" v="8854" actId="1076"/>
        <pc:sldMkLst>
          <pc:docMk/>
          <pc:sldMk cId="1379920576" sldId="1610"/>
        </pc:sldMkLst>
        <pc:spChg chg="mod">
          <ac:chgData name="Paul Woodward" userId="afca6096-33c4-4076-b066-b130de02360d" providerId="ADAL" clId="{A7742F81-40A4-49B3-8A9A-453A778C9A52}" dt="2024-05-29T15:29:58.837" v="2974" actId="20577"/>
          <ac:spMkLst>
            <pc:docMk/>
            <pc:sldMk cId="1379920576" sldId="1610"/>
            <ac:spMk id="3" creationId="{5FC42C60-B951-E049-D5C4-FE7B287E34C8}"/>
          </ac:spMkLst>
        </pc:spChg>
        <pc:picChg chg="del">
          <ac:chgData name="Paul Woodward" userId="afca6096-33c4-4076-b066-b130de02360d" providerId="ADAL" clId="{A7742F81-40A4-49B3-8A9A-453A778C9A52}" dt="2024-05-29T14:21:27.056" v="1982" actId="478"/>
          <ac:picMkLst>
            <pc:docMk/>
            <pc:sldMk cId="1379920576" sldId="1610"/>
            <ac:picMk id="10" creationId="{1884A2B4-3FEC-2502-E124-421A5AC616AD}"/>
          </ac:picMkLst>
        </pc:picChg>
        <pc:picChg chg="add mod">
          <ac:chgData name="Paul Woodward" userId="afca6096-33c4-4076-b066-b130de02360d" providerId="ADAL" clId="{A7742F81-40A4-49B3-8A9A-453A778C9A52}" dt="2024-05-30T09:13:29.052" v="8850" actId="1076"/>
          <ac:picMkLst>
            <pc:docMk/>
            <pc:sldMk cId="1379920576" sldId="1610"/>
            <ac:picMk id="11" creationId="{D600C491-03CE-F59B-196D-FF7CE763B260}"/>
          </ac:picMkLst>
        </pc:picChg>
        <pc:picChg chg="add mod">
          <ac:chgData name="Paul Woodward" userId="afca6096-33c4-4076-b066-b130de02360d" providerId="ADAL" clId="{A7742F81-40A4-49B3-8A9A-453A778C9A52}" dt="2024-05-30T09:13:34.290" v="8853" actId="1076"/>
          <ac:picMkLst>
            <pc:docMk/>
            <pc:sldMk cId="1379920576" sldId="1610"/>
            <ac:picMk id="13" creationId="{108A7238-6093-E3AF-2C22-716D21856F44}"/>
          </ac:picMkLst>
        </pc:picChg>
        <pc:cxnChg chg="add mod">
          <ac:chgData name="Paul Woodward" userId="afca6096-33c4-4076-b066-b130de02360d" providerId="ADAL" clId="{A7742F81-40A4-49B3-8A9A-453A778C9A52}" dt="2024-05-30T09:13:37.587" v="8854" actId="1076"/>
          <ac:cxnSpMkLst>
            <pc:docMk/>
            <pc:sldMk cId="1379920576" sldId="1610"/>
            <ac:cxnSpMk id="5" creationId="{B0E88CB6-EB6F-1C88-F0CA-38D473CFD2F7}"/>
          </ac:cxnSpMkLst>
        </pc:cxnChg>
      </pc:sldChg>
      <pc:sldChg chg="addSp delSp modSp add mod ord">
        <pc:chgData name="Paul Woodward" userId="afca6096-33c4-4076-b066-b130de02360d" providerId="ADAL" clId="{A7742F81-40A4-49B3-8A9A-453A778C9A52}" dt="2024-05-30T09:23:10.222" v="9304" actId="20577"/>
        <pc:sldMkLst>
          <pc:docMk/>
          <pc:sldMk cId="1865570185" sldId="1611"/>
        </pc:sldMkLst>
        <pc:spChg chg="mod">
          <ac:chgData name="Paul Woodward" userId="afca6096-33c4-4076-b066-b130de02360d" providerId="ADAL" clId="{A7742F81-40A4-49B3-8A9A-453A778C9A52}" dt="2024-05-30T09:23:10.222" v="9304" actId="20577"/>
          <ac:spMkLst>
            <pc:docMk/>
            <pc:sldMk cId="1865570185" sldId="1611"/>
            <ac:spMk id="3" creationId="{5FC42C60-B951-E049-D5C4-FE7B287E34C8}"/>
          </ac:spMkLst>
        </pc:spChg>
        <pc:spChg chg="mod">
          <ac:chgData name="Paul Woodward" userId="afca6096-33c4-4076-b066-b130de02360d" providerId="ADAL" clId="{A7742F81-40A4-49B3-8A9A-453A778C9A52}" dt="2024-05-29T15:30:34.539" v="3007" actId="20577"/>
          <ac:spMkLst>
            <pc:docMk/>
            <pc:sldMk cId="1865570185" sldId="1611"/>
            <ac:spMk id="8" creationId="{5C75C0B7-44D3-CAED-C1B9-928BB291EE3F}"/>
          </ac:spMkLst>
        </pc:spChg>
        <pc:picChg chg="add mod">
          <ac:chgData name="Paul Woodward" userId="afca6096-33c4-4076-b066-b130de02360d" providerId="ADAL" clId="{A7742F81-40A4-49B3-8A9A-453A778C9A52}" dt="2024-05-30T09:14:40.722" v="9030" actId="1076"/>
          <ac:picMkLst>
            <pc:docMk/>
            <pc:sldMk cId="1865570185" sldId="1611"/>
            <ac:picMk id="10" creationId="{FAB5CDE0-F25B-B32B-454B-0CCDA63B1FDC}"/>
          </ac:picMkLst>
        </pc:picChg>
        <pc:picChg chg="add mod">
          <ac:chgData name="Paul Woodward" userId="afca6096-33c4-4076-b066-b130de02360d" providerId="ADAL" clId="{A7742F81-40A4-49B3-8A9A-453A778C9A52}" dt="2024-05-30T09:14:45.381" v="9033" actId="1076"/>
          <ac:picMkLst>
            <pc:docMk/>
            <pc:sldMk cId="1865570185" sldId="1611"/>
            <ac:picMk id="12" creationId="{B7577F03-572C-DAB0-FB1A-11248DCC8692}"/>
          </ac:picMkLst>
        </pc:picChg>
        <pc:picChg chg="del mod">
          <ac:chgData name="Paul Woodward" userId="afca6096-33c4-4076-b066-b130de02360d" providerId="ADAL" clId="{A7742F81-40A4-49B3-8A9A-453A778C9A52}" dt="2024-05-29T14:43:03.704" v="1994" actId="478"/>
          <ac:picMkLst>
            <pc:docMk/>
            <pc:sldMk cId="1865570185" sldId="1611"/>
            <ac:picMk id="15" creationId="{BD6EE7B4-C591-9CA2-26B9-55B09CB3FB3C}"/>
          </ac:picMkLst>
        </pc:picChg>
        <pc:cxnChg chg="add mod">
          <ac:chgData name="Paul Woodward" userId="afca6096-33c4-4076-b066-b130de02360d" providerId="ADAL" clId="{A7742F81-40A4-49B3-8A9A-453A778C9A52}" dt="2024-05-30T09:14:43.819" v="9032" actId="1076"/>
          <ac:cxnSpMkLst>
            <pc:docMk/>
            <pc:sldMk cId="1865570185" sldId="1611"/>
            <ac:cxnSpMk id="5" creationId="{5EAC784A-73C9-09FA-2394-18426B2CCE90}"/>
          </ac:cxnSpMkLst>
        </pc:cxnChg>
      </pc:sldChg>
      <pc:sldChg chg="addSp delSp modSp add mod modAnim">
        <pc:chgData name="Paul Woodward" userId="afca6096-33c4-4076-b066-b130de02360d" providerId="ADAL" clId="{A7742F81-40A4-49B3-8A9A-453A778C9A52}" dt="2024-05-30T09:14:56.665" v="9034" actId="1076"/>
        <pc:sldMkLst>
          <pc:docMk/>
          <pc:sldMk cId="348684029" sldId="1612"/>
        </pc:sldMkLst>
        <pc:spChg chg="mod">
          <ac:chgData name="Paul Woodward" userId="afca6096-33c4-4076-b066-b130de02360d" providerId="ADAL" clId="{A7742F81-40A4-49B3-8A9A-453A778C9A52}" dt="2024-05-29T15:33:46.380" v="3033" actId="27636"/>
          <ac:spMkLst>
            <pc:docMk/>
            <pc:sldMk cId="348684029" sldId="1612"/>
            <ac:spMk id="3" creationId="{5FC42C60-B951-E049-D5C4-FE7B287E34C8}"/>
          </ac:spMkLst>
        </pc:spChg>
        <pc:spChg chg="mod">
          <ac:chgData name="Paul Woodward" userId="afca6096-33c4-4076-b066-b130de02360d" providerId="ADAL" clId="{A7742F81-40A4-49B3-8A9A-453A778C9A52}" dt="2024-05-29T14:47:39.794" v="2149" actId="20577"/>
          <ac:spMkLst>
            <pc:docMk/>
            <pc:sldMk cId="348684029" sldId="1612"/>
            <ac:spMk id="8" creationId="{5C75C0B7-44D3-CAED-C1B9-928BB291EE3F}"/>
          </ac:spMkLst>
        </pc:spChg>
        <pc:picChg chg="del">
          <ac:chgData name="Paul Woodward" userId="afca6096-33c4-4076-b066-b130de02360d" providerId="ADAL" clId="{A7742F81-40A4-49B3-8A9A-453A778C9A52}" dt="2024-05-29T14:47:34.440" v="2138" actId="478"/>
          <ac:picMkLst>
            <pc:docMk/>
            <pc:sldMk cId="348684029" sldId="1612"/>
            <ac:picMk id="10" creationId="{FAB5CDE0-F25B-B32B-454B-0CCDA63B1FDC}"/>
          </ac:picMkLst>
        </pc:picChg>
        <pc:picChg chg="add del mod">
          <ac:chgData name="Paul Woodward" userId="afca6096-33c4-4076-b066-b130de02360d" providerId="ADAL" clId="{A7742F81-40A4-49B3-8A9A-453A778C9A52}" dt="2024-05-29T15:30:53.015" v="3010" actId="478"/>
          <ac:picMkLst>
            <pc:docMk/>
            <pc:sldMk cId="348684029" sldId="1612"/>
            <ac:picMk id="11" creationId="{FA9156BE-A344-129B-CB42-68974A7E2837}"/>
          </ac:picMkLst>
        </pc:picChg>
        <pc:picChg chg="del">
          <ac:chgData name="Paul Woodward" userId="afca6096-33c4-4076-b066-b130de02360d" providerId="ADAL" clId="{A7742F81-40A4-49B3-8A9A-453A778C9A52}" dt="2024-05-29T14:47:33.615" v="2137" actId="478"/>
          <ac:picMkLst>
            <pc:docMk/>
            <pc:sldMk cId="348684029" sldId="1612"/>
            <ac:picMk id="12" creationId="{B7577F03-572C-DAB0-FB1A-11248DCC8692}"/>
          </ac:picMkLst>
        </pc:picChg>
        <pc:picChg chg="add del mod">
          <ac:chgData name="Paul Woodward" userId="afca6096-33c4-4076-b066-b130de02360d" providerId="ADAL" clId="{A7742F81-40A4-49B3-8A9A-453A778C9A52}" dt="2024-05-29T15:30:52.118" v="3009" actId="478"/>
          <ac:picMkLst>
            <pc:docMk/>
            <pc:sldMk cId="348684029" sldId="1612"/>
            <ac:picMk id="14" creationId="{5CE0E1DD-DE3D-0D54-744E-9C0BF56729B3}"/>
          </ac:picMkLst>
        </pc:picChg>
        <pc:picChg chg="add del mod">
          <ac:chgData name="Paul Woodward" userId="afca6096-33c4-4076-b066-b130de02360d" providerId="ADAL" clId="{A7742F81-40A4-49B3-8A9A-453A778C9A52}" dt="2024-05-29T15:35:37.297" v="3089" actId="478"/>
          <ac:picMkLst>
            <pc:docMk/>
            <pc:sldMk cId="348684029" sldId="1612"/>
            <ac:picMk id="16" creationId="{AEFCBDB8-4314-6B37-74D6-113F398C0402}"/>
          </ac:picMkLst>
        </pc:picChg>
        <pc:picChg chg="add del mod">
          <ac:chgData name="Paul Woodward" userId="afca6096-33c4-4076-b066-b130de02360d" providerId="ADAL" clId="{A7742F81-40A4-49B3-8A9A-453A778C9A52}" dt="2024-05-29T15:35:38.217" v="3090" actId="478"/>
          <ac:picMkLst>
            <pc:docMk/>
            <pc:sldMk cId="348684029" sldId="1612"/>
            <ac:picMk id="18" creationId="{1BC33918-73F6-4754-9E5F-A84BC22F26D2}"/>
          </ac:picMkLst>
        </pc:picChg>
        <pc:picChg chg="add mod">
          <ac:chgData name="Paul Woodward" userId="afca6096-33c4-4076-b066-b130de02360d" providerId="ADAL" clId="{A7742F81-40A4-49B3-8A9A-453A778C9A52}" dt="2024-05-29T15:35:45.433" v="3093" actId="1076"/>
          <ac:picMkLst>
            <pc:docMk/>
            <pc:sldMk cId="348684029" sldId="1612"/>
            <ac:picMk id="19" creationId="{6BFDB4E2-CAA5-10F3-DA92-E10FC88B5B8A}"/>
          </ac:picMkLst>
        </pc:picChg>
        <pc:picChg chg="add mod">
          <ac:chgData name="Paul Woodward" userId="afca6096-33c4-4076-b066-b130de02360d" providerId="ADAL" clId="{A7742F81-40A4-49B3-8A9A-453A778C9A52}" dt="2024-05-29T15:35:47.431" v="3094" actId="1076"/>
          <ac:picMkLst>
            <pc:docMk/>
            <pc:sldMk cId="348684029" sldId="1612"/>
            <ac:picMk id="20" creationId="{615092B7-4138-8BAA-FB82-F5A4CA643B81}"/>
          </ac:picMkLst>
        </pc:picChg>
        <pc:picChg chg="add mod">
          <ac:chgData name="Paul Woodward" userId="afca6096-33c4-4076-b066-b130de02360d" providerId="ADAL" clId="{A7742F81-40A4-49B3-8A9A-453A778C9A52}" dt="2024-05-30T09:14:56.665" v="9034" actId="1076"/>
          <ac:picMkLst>
            <pc:docMk/>
            <pc:sldMk cId="348684029" sldId="1612"/>
            <ac:picMk id="21" creationId="{3BE74FB5-49F9-74D5-1D0C-652686531A14}"/>
          </ac:picMkLst>
        </pc:picChg>
      </pc:sldChg>
      <pc:sldChg chg="addSp delSp modSp add mod">
        <pc:chgData name="Paul Woodward" userId="afca6096-33c4-4076-b066-b130de02360d" providerId="ADAL" clId="{A7742F81-40A4-49B3-8A9A-453A778C9A52}" dt="2024-05-30T09:15:49.217" v="9048" actId="1076"/>
        <pc:sldMkLst>
          <pc:docMk/>
          <pc:sldMk cId="2312073445" sldId="1613"/>
        </pc:sldMkLst>
        <pc:spChg chg="mod">
          <ac:chgData name="Paul Woodward" userId="afca6096-33c4-4076-b066-b130de02360d" providerId="ADAL" clId="{A7742F81-40A4-49B3-8A9A-453A778C9A52}" dt="2024-05-29T15:22:45.446" v="2396" actId="27636"/>
          <ac:spMkLst>
            <pc:docMk/>
            <pc:sldMk cId="2312073445" sldId="1613"/>
            <ac:spMk id="3" creationId="{5FC42C60-B951-E049-D5C4-FE7B287E34C8}"/>
          </ac:spMkLst>
        </pc:spChg>
        <pc:picChg chg="add mod">
          <ac:chgData name="Paul Woodward" userId="afca6096-33c4-4076-b066-b130de02360d" providerId="ADAL" clId="{A7742F81-40A4-49B3-8A9A-453A778C9A52}" dt="2024-05-29T15:25:23.022" v="2404" actId="14826"/>
          <ac:picMkLst>
            <pc:docMk/>
            <pc:sldMk cId="2312073445" sldId="1613"/>
            <ac:picMk id="10" creationId="{572AAFC6-429C-431E-B8F7-93407C2F6789}"/>
          </ac:picMkLst>
        </pc:picChg>
        <pc:picChg chg="del">
          <ac:chgData name="Paul Woodward" userId="afca6096-33c4-4076-b066-b130de02360d" providerId="ADAL" clId="{A7742F81-40A4-49B3-8A9A-453A778C9A52}" dt="2024-05-29T15:21:03.478" v="2385" actId="478"/>
          <ac:picMkLst>
            <pc:docMk/>
            <pc:sldMk cId="2312073445" sldId="1613"/>
            <ac:picMk id="11" creationId="{FA9156BE-A344-129B-CB42-68974A7E2837}"/>
          </ac:picMkLst>
        </pc:picChg>
        <pc:picChg chg="add mod">
          <ac:chgData name="Paul Woodward" userId="afca6096-33c4-4076-b066-b130de02360d" providerId="ADAL" clId="{A7742F81-40A4-49B3-8A9A-453A778C9A52}" dt="2024-05-30T09:15:43.689" v="9046" actId="14100"/>
          <ac:picMkLst>
            <pc:docMk/>
            <pc:sldMk cId="2312073445" sldId="1613"/>
            <ac:picMk id="13" creationId="{62B33FA0-ECB9-2841-8465-636B3F896CFB}"/>
          </ac:picMkLst>
        </pc:picChg>
        <pc:picChg chg="del">
          <ac:chgData name="Paul Woodward" userId="afca6096-33c4-4076-b066-b130de02360d" providerId="ADAL" clId="{A7742F81-40A4-49B3-8A9A-453A778C9A52}" dt="2024-05-29T14:52:51.594" v="2154" actId="478"/>
          <ac:picMkLst>
            <pc:docMk/>
            <pc:sldMk cId="2312073445" sldId="1613"/>
            <ac:picMk id="14" creationId="{5CE0E1DD-DE3D-0D54-744E-9C0BF56729B3}"/>
          </ac:picMkLst>
        </pc:picChg>
        <pc:cxnChg chg="add mod">
          <ac:chgData name="Paul Woodward" userId="afca6096-33c4-4076-b066-b130de02360d" providerId="ADAL" clId="{A7742F81-40A4-49B3-8A9A-453A778C9A52}" dt="2024-05-30T09:15:49.217" v="9048" actId="1076"/>
          <ac:cxnSpMkLst>
            <pc:docMk/>
            <pc:sldMk cId="2312073445" sldId="1613"/>
            <ac:cxnSpMk id="5" creationId="{B29D170A-23BA-8021-A752-BE4F57AE3E55}"/>
          </ac:cxnSpMkLst>
        </pc:cxnChg>
      </pc:sldChg>
      <pc:sldChg chg="modSp add mod">
        <pc:chgData name="Paul Woodward" userId="afca6096-33c4-4076-b066-b130de02360d" providerId="ADAL" clId="{A7742F81-40A4-49B3-8A9A-453A778C9A52}" dt="2024-05-30T09:15:36.113" v="9045" actId="20577"/>
        <pc:sldMkLst>
          <pc:docMk/>
          <pc:sldMk cId="2048242123" sldId="1614"/>
        </pc:sldMkLst>
        <pc:spChg chg="mod">
          <ac:chgData name="Paul Woodward" userId="afca6096-33c4-4076-b066-b130de02360d" providerId="ADAL" clId="{A7742F81-40A4-49B3-8A9A-453A778C9A52}" dt="2024-05-30T09:15:36.113" v="9045" actId="20577"/>
          <ac:spMkLst>
            <pc:docMk/>
            <pc:sldMk cId="2048242123" sldId="1614"/>
            <ac:spMk id="3" creationId="{5FC42C60-B951-E049-D5C4-FE7B287E34C8}"/>
          </ac:spMkLst>
        </pc:spChg>
      </pc:sldChg>
      <pc:sldChg chg="addSp delSp modSp add mod delAnim modAnim">
        <pc:chgData name="Paul Woodward" userId="afca6096-33c4-4076-b066-b130de02360d" providerId="ADAL" clId="{A7742F81-40A4-49B3-8A9A-453A778C9A52}" dt="2024-05-30T09:15:02.670" v="9035" actId="1076"/>
        <pc:sldMkLst>
          <pc:docMk/>
          <pc:sldMk cId="695996978" sldId="1615"/>
        </pc:sldMkLst>
        <pc:spChg chg="del">
          <ac:chgData name="Paul Woodward" userId="afca6096-33c4-4076-b066-b130de02360d" providerId="ADAL" clId="{A7742F81-40A4-49B3-8A9A-453A778C9A52}" dt="2024-05-29T15:34:16.969" v="3036" actId="478"/>
          <ac:spMkLst>
            <pc:docMk/>
            <pc:sldMk cId="695996978" sldId="1615"/>
            <ac:spMk id="3" creationId="{5FC42C60-B951-E049-D5C4-FE7B287E34C8}"/>
          </ac:spMkLst>
        </pc:spChg>
        <pc:spChg chg="add mod">
          <ac:chgData name="Paul Woodward" userId="afca6096-33c4-4076-b066-b130de02360d" providerId="ADAL" clId="{A7742F81-40A4-49B3-8A9A-453A778C9A52}" dt="2024-05-30T09:15:02.670" v="9035" actId="1076"/>
          <ac:spMkLst>
            <pc:docMk/>
            <pc:sldMk cId="695996978" sldId="1615"/>
            <ac:spMk id="5" creationId="{BC431669-4A20-30B6-0A1B-722F9806CC43}"/>
          </ac:spMkLst>
        </pc:spChg>
        <pc:picChg chg="add del mod">
          <ac:chgData name="Paul Woodward" userId="afca6096-33c4-4076-b066-b130de02360d" providerId="ADAL" clId="{A7742F81-40A4-49B3-8A9A-453A778C9A52}" dt="2024-05-29T15:35:35.566" v="3088" actId="21"/>
          <ac:picMkLst>
            <pc:docMk/>
            <pc:sldMk cId="695996978" sldId="1615"/>
            <ac:picMk id="10" creationId="{6BFDB4E2-CAA5-10F3-DA92-E10FC88B5B8A}"/>
          </ac:picMkLst>
        </pc:picChg>
        <pc:picChg chg="add del mod">
          <ac:chgData name="Paul Woodward" userId="afca6096-33c4-4076-b066-b130de02360d" providerId="ADAL" clId="{A7742F81-40A4-49B3-8A9A-453A778C9A52}" dt="2024-05-29T15:35:35.566" v="3088" actId="21"/>
          <ac:picMkLst>
            <pc:docMk/>
            <pc:sldMk cId="695996978" sldId="1615"/>
            <ac:picMk id="11" creationId="{615092B7-4138-8BAA-FB82-F5A4CA643B81}"/>
          </ac:picMkLst>
        </pc:picChg>
        <pc:picChg chg="add del mod">
          <ac:chgData name="Paul Woodward" userId="afca6096-33c4-4076-b066-b130de02360d" providerId="ADAL" clId="{A7742F81-40A4-49B3-8A9A-453A778C9A52}" dt="2024-05-29T15:35:35.566" v="3088" actId="21"/>
          <ac:picMkLst>
            <pc:docMk/>
            <pc:sldMk cId="695996978" sldId="1615"/>
            <ac:picMk id="12" creationId="{3BE74FB5-49F9-74D5-1D0C-652686531A14}"/>
          </ac:picMkLst>
        </pc:picChg>
        <pc:picChg chg="add mod">
          <ac:chgData name="Paul Woodward" userId="afca6096-33c4-4076-b066-b130de02360d" providerId="ADAL" clId="{A7742F81-40A4-49B3-8A9A-453A778C9A52}" dt="2024-05-29T15:37:11.925" v="3277" actId="1076"/>
          <ac:picMkLst>
            <pc:docMk/>
            <pc:sldMk cId="695996978" sldId="1615"/>
            <ac:picMk id="13" creationId="{57D0452C-E66F-668B-28D9-B8CD99EE6510}"/>
          </ac:picMkLst>
        </pc:picChg>
        <pc:picChg chg="add mod">
          <ac:chgData name="Paul Woodward" userId="afca6096-33c4-4076-b066-b130de02360d" providerId="ADAL" clId="{A7742F81-40A4-49B3-8A9A-453A778C9A52}" dt="2024-05-29T15:37:13.855" v="3278" actId="1076"/>
          <ac:picMkLst>
            <pc:docMk/>
            <pc:sldMk cId="695996978" sldId="1615"/>
            <ac:picMk id="14" creationId="{CC9C96DF-CAE2-ABC3-17D9-F3EC592750EA}"/>
          </ac:picMkLst>
        </pc:picChg>
        <pc:picChg chg="del">
          <ac:chgData name="Paul Woodward" userId="afca6096-33c4-4076-b066-b130de02360d" providerId="ADAL" clId="{A7742F81-40A4-49B3-8A9A-453A778C9A52}" dt="2024-05-29T15:34:17.514" v="3037" actId="478"/>
          <ac:picMkLst>
            <pc:docMk/>
            <pc:sldMk cId="695996978" sldId="1615"/>
            <ac:picMk id="16" creationId="{AEFCBDB8-4314-6B37-74D6-113F398C0402}"/>
          </ac:picMkLst>
        </pc:picChg>
        <pc:picChg chg="del">
          <ac:chgData name="Paul Woodward" userId="afca6096-33c4-4076-b066-b130de02360d" providerId="ADAL" clId="{A7742F81-40A4-49B3-8A9A-453A778C9A52}" dt="2024-05-29T15:34:17.967" v="3038" actId="478"/>
          <ac:picMkLst>
            <pc:docMk/>
            <pc:sldMk cId="695996978" sldId="1615"/>
            <ac:picMk id="18" creationId="{1BC33918-73F6-4754-9E5F-A84BC22F26D2}"/>
          </ac:picMkLst>
        </pc:picChg>
      </pc:sldChg>
      <pc:sldChg chg="add del">
        <pc:chgData name="Paul Woodward" userId="afca6096-33c4-4076-b066-b130de02360d" providerId="ADAL" clId="{A7742F81-40A4-49B3-8A9A-453A778C9A52}" dt="2024-05-30T08:33:47.430" v="5313" actId="2696"/>
        <pc:sldMkLst>
          <pc:docMk/>
          <pc:sldMk cId="2897741972" sldId="1616"/>
        </pc:sldMkLst>
      </pc:sldChg>
      <pc:sldChg chg="addSp delSp modSp add mod">
        <pc:chgData name="Paul Woodward" userId="afca6096-33c4-4076-b066-b130de02360d" providerId="ADAL" clId="{A7742F81-40A4-49B3-8A9A-453A778C9A52}" dt="2024-05-30T08:29:02.241" v="4825" actId="1076"/>
        <pc:sldMkLst>
          <pc:docMk/>
          <pc:sldMk cId="471071377" sldId="1617"/>
        </pc:sldMkLst>
        <pc:spChg chg="mod">
          <ac:chgData name="Paul Woodward" userId="afca6096-33c4-4076-b066-b130de02360d" providerId="ADAL" clId="{A7742F81-40A4-49B3-8A9A-453A778C9A52}" dt="2024-05-30T08:28:27.489" v="4811" actId="20577"/>
          <ac:spMkLst>
            <pc:docMk/>
            <pc:sldMk cId="471071377" sldId="1617"/>
            <ac:spMk id="3" creationId="{5FC42C60-B951-E049-D5C4-FE7B287E34C8}"/>
          </ac:spMkLst>
        </pc:spChg>
        <pc:spChg chg="del">
          <ac:chgData name="Paul Woodward" userId="afca6096-33c4-4076-b066-b130de02360d" providerId="ADAL" clId="{A7742F81-40A4-49B3-8A9A-453A778C9A52}" dt="2024-05-30T08:28:35.576" v="4814" actId="478"/>
          <ac:spMkLst>
            <pc:docMk/>
            <pc:sldMk cId="471071377" sldId="1617"/>
            <ac:spMk id="19" creationId="{1BEB89C3-EC71-D7C4-672F-E00AA89FA28A}"/>
          </ac:spMkLst>
        </pc:spChg>
        <pc:spChg chg="del">
          <ac:chgData name="Paul Woodward" userId="afca6096-33c4-4076-b066-b130de02360d" providerId="ADAL" clId="{A7742F81-40A4-49B3-8A9A-453A778C9A52}" dt="2024-05-30T08:28:36.762" v="4815" actId="478"/>
          <ac:spMkLst>
            <pc:docMk/>
            <pc:sldMk cId="471071377" sldId="1617"/>
            <ac:spMk id="20" creationId="{04F33B70-303F-D1B0-F8F4-BFC4827BC2E2}"/>
          </ac:spMkLst>
        </pc:spChg>
        <pc:picChg chg="del">
          <ac:chgData name="Paul Woodward" userId="afca6096-33c4-4076-b066-b130de02360d" providerId="ADAL" clId="{A7742F81-40A4-49B3-8A9A-453A778C9A52}" dt="2024-05-30T08:27:13.853" v="4543" actId="478"/>
          <ac:picMkLst>
            <pc:docMk/>
            <pc:sldMk cId="471071377" sldId="1617"/>
            <ac:picMk id="22" creationId="{17615670-6831-ECE2-3B8F-8C47F6ED12F1}"/>
          </ac:picMkLst>
        </pc:picChg>
        <pc:picChg chg="del">
          <ac:chgData name="Paul Woodward" userId="afca6096-33c4-4076-b066-b130de02360d" providerId="ADAL" clId="{A7742F81-40A4-49B3-8A9A-453A778C9A52}" dt="2024-05-30T08:27:14.709" v="4544" actId="478"/>
          <ac:picMkLst>
            <pc:docMk/>
            <pc:sldMk cId="471071377" sldId="1617"/>
            <ac:picMk id="24" creationId="{A445CCA1-BBB8-8AD1-2B63-92C1FEC8BC90}"/>
          </ac:picMkLst>
        </pc:picChg>
        <pc:picChg chg="del">
          <ac:chgData name="Paul Woodward" userId="afca6096-33c4-4076-b066-b130de02360d" providerId="ADAL" clId="{A7742F81-40A4-49B3-8A9A-453A778C9A52}" dt="2024-05-30T08:27:17.229" v="4546" actId="478"/>
          <ac:picMkLst>
            <pc:docMk/>
            <pc:sldMk cId="471071377" sldId="1617"/>
            <ac:picMk id="26" creationId="{D71FE772-D48F-1DCE-5FE4-DE53C7B8EC9C}"/>
          </ac:picMkLst>
        </pc:picChg>
        <pc:picChg chg="mod">
          <ac:chgData name="Paul Woodward" userId="afca6096-33c4-4076-b066-b130de02360d" providerId="ADAL" clId="{A7742F81-40A4-49B3-8A9A-453A778C9A52}" dt="2024-05-30T08:28:49.464" v="4821" actId="1076"/>
          <ac:picMkLst>
            <pc:docMk/>
            <pc:sldMk cId="471071377" sldId="1617"/>
            <ac:picMk id="28" creationId="{D8AA08F0-2C6C-266A-C320-E8A8DDF92FC9}"/>
          </ac:picMkLst>
        </pc:picChg>
        <pc:picChg chg="mod">
          <ac:chgData name="Paul Woodward" userId="afca6096-33c4-4076-b066-b130de02360d" providerId="ADAL" clId="{A7742F81-40A4-49B3-8A9A-453A778C9A52}" dt="2024-05-30T08:28:50.936" v="4822" actId="1076"/>
          <ac:picMkLst>
            <pc:docMk/>
            <pc:sldMk cId="471071377" sldId="1617"/>
            <ac:picMk id="30" creationId="{922DBD0C-D7B0-95C3-665C-BCD74BEF9B15}"/>
          </ac:picMkLst>
        </pc:picChg>
        <pc:cxnChg chg="add mod">
          <ac:chgData name="Paul Woodward" userId="afca6096-33c4-4076-b066-b130de02360d" providerId="ADAL" clId="{A7742F81-40A4-49B3-8A9A-453A778C9A52}" dt="2024-05-30T08:29:02.241" v="4825" actId="1076"/>
          <ac:cxnSpMkLst>
            <pc:docMk/>
            <pc:sldMk cId="471071377" sldId="1617"/>
            <ac:cxnSpMk id="5" creationId="{D874CF1C-21A6-1DA1-7266-38A675064B6D}"/>
          </ac:cxnSpMkLst>
        </pc:cxnChg>
      </pc:sldChg>
      <pc:sldChg chg="addSp delSp modSp add mod">
        <pc:chgData name="Paul Woodward" userId="afca6096-33c4-4076-b066-b130de02360d" providerId="ADAL" clId="{A7742F81-40A4-49B3-8A9A-453A778C9A52}" dt="2024-05-30T09:36:27.029" v="9518" actId="20577"/>
        <pc:sldMkLst>
          <pc:docMk/>
          <pc:sldMk cId="958497348" sldId="1618"/>
        </pc:sldMkLst>
        <pc:spChg chg="mod">
          <ac:chgData name="Paul Woodward" userId="afca6096-33c4-4076-b066-b130de02360d" providerId="ADAL" clId="{A7742F81-40A4-49B3-8A9A-453A778C9A52}" dt="2024-05-30T09:36:27.029" v="9518" actId="20577"/>
          <ac:spMkLst>
            <pc:docMk/>
            <pc:sldMk cId="958497348" sldId="1618"/>
            <ac:spMk id="3" creationId="{5FC42C60-B951-E049-D5C4-FE7B287E34C8}"/>
          </ac:spMkLst>
        </pc:spChg>
        <pc:picChg chg="del mod">
          <ac:chgData name="Paul Woodward" userId="afca6096-33c4-4076-b066-b130de02360d" providerId="ADAL" clId="{A7742F81-40A4-49B3-8A9A-453A778C9A52}" dt="2024-05-30T09:27:52.960" v="9394" actId="478"/>
          <ac:picMkLst>
            <pc:docMk/>
            <pc:sldMk cId="958497348" sldId="1618"/>
            <ac:picMk id="10" creationId="{572AAFC6-429C-431E-B8F7-93407C2F6789}"/>
          </ac:picMkLst>
        </pc:picChg>
        <pc:picChg chg="add del mod">
          <ac:chgData name="Paul Woodward" userId="afca6096-33c4-4076-b066-b130de02360d" providerId="ADAL" clId="{A7742F81-40A4-49B3-8A9A-453A778C9A52}" dt="2024-05-30T09:26:09.836" v="9384" actId="478"/>
          <ac:picMkLst>
            <pc:docMk/>
            <pc:sldMk cId="958497348" sldId="1618"/>
            <ac:picMk id="12" creationId="{3B27609C-0203-5B07-1B6F-1D627FCDE510}"/>
          </ac:picMkLst>
        </pc:picChg>
        <pc:picChg chg="del">
          <ac:chgData name="Paul Woodward" userId="afca6096-33c4-4076-b066-b130de02360d" providerId="ADAL" clId="{A7742F81-40A4-49B3-8A9A-453A778C9A52}" dt="2024-05-30T09:23:23.439" v="9306" actId="478"/>
          <ac:picMkLst>
            <pc:docMk/>
            <pc:sldMk cId="958497348" sldId="1618"/>
            <ac:picMk id="13" creationId="{62B33FA0-ECB9-2841-8465-636B3F896CFB}"/>
          </ac:picMkLst>
        </pc:picChg>
        <pc:picChg chg="add mod">
          <ac:chgData name="Paul Woodward" userId="afca6096-33c4-4076-b066-b130de02360d" providerId="ADAL" clId="{A7742F81-40A4-49B3-8A9A-453A778C9A52}" dt="2024-05-30T09:35:59.664" v="9414" actId="1076"/>
          <ac:picMkLst>
            <pc:docMk/>
            <pc:sldMk cId="958497348" sldId="1618"/>
            <ac:picMk id="15" creationId="{DA0B02EF-162C-1236-7321-360C5D3AE607}"/>
          </ac:picMkLst>
        </pc:picChg>
        <pc:picChg chg="add mod">
          <ac:chgData name="Paul Woodward" userId="afca6096-33c4-4076-b066-b130de02360d" providerId="ADAL" clId="{A7742F81-40A4-49B3-8A9A-453A778C9A52}" dt="2024-05-30T09:35:59.664" v="9414" actId="1076"/>
          <ac:picMkLst>
            <pc:docMk/>
            <pc:sldMk cId="958497348" sldId="1618"/>
            <ac:picMk id="17" creationId="{A53BE0A5-3FC1-7A3F-6292-64DBF8BAB0EB}"/>
          </ac:picMkLst>
        </pc:picChg>
        <pc:picChg chg="add del">
          <ac:chgData name="Paul Woodward" userId="afca6096-33c4-4076-b066-b130de02360d" providerId="ADAL" clId="{A7742F81-40A4-49B3-8A9A-453A778C9A52}" dt="2024-05-30T09:29:13.182" v="9396" actId="478"/>
          <ac:picMkLst>
            <pc:docMk/>
            <pc:sldMk cId="958497348" sldId="1618"/>
            <ac:picMk id="19" creationId="{25D410EF-A7E8-F19A-28EE-16B502504DED}"/>
          </ac:picMkLst>
        </pc:picChg>
        <pc:picChg chg="add mod">
          <ac:chgData name="Paul Woodward" userId="afca6096-33c4-4076-b066-b130de02360d" providerId="ADAL" clId="{A7742F81-40A4-49B3-8A9A-453A778C9A52}" dt="2024-05-30T09:35:59.664" v="9414" actId="1076"/>
          <ac:picMkLst>
            <pc:docMk/>
            <pc:sldMk cId="958497348" sldId="1618"/>
            <ac:picMk id="21" creationId="{63F8FCD7-75FA-F9F7-4DE9-A87CD969B887}"/>
          </ac:picMkLst>
        </pc:picChg>
        <pc:picChg chg="add mod">
          <ac:chgData name="Paul Woodward" userId="afca6096-33c4-4076-b066-b130de02360d" providerId="ADAL" clId="{A7742F81-40A4-49B3-8A9A-453A778C9A52}" dt="2024-05-30T09:35:59.664" v="9414" actId="1076"/>
          <ac:picMkLst>
            <pc:docMk/>
            <pc:sldMk cId="958497348" sldId="1618"/>
            <ac:picMk id="23" creationId="{73601F63-AA9E-1AB7-75FA-2954907CDA82}"/>
          </ac:picMkLst>
        </pc:picChg>
        <pc:cxnChg chg="del">
          <ac:chgData name="Paul Woodward" userId="afca6096-33c4-4076-b066-b130de02360d" providerId="ADAL" clId="{A7742F81-40A4-49B3-8A9A-453A778C9A52}" dt="2024-05-30T09:23:42.265" v="9378" actId="478"/>
          <ac:cxnSpMkLst>
            <pc:docMk/>
            <pc:sldMk cId="958497348" sldId="1618"/>
            <ac:cxnSpMk id="5" creationId="{B29D170A-23BA-8021-A752-BE4F57AE3E55}"/>
          </ac:cxnSpMkLst>
        </pc:cxnChg>
      </pc:sldChg>
      <pc:sldChg chg="del">
        <pc:chgData name="Paul Woodward" userId="afca6096-33c4-4076-b066-b130de02360d" providerId="ADAL" clId="{A7742F81-40A4-49B3-8A9A-453A778C9A52}" dt="2024-05-29T13:09:50.479" v="50" actId="2696"/>
        <pc:sldMkLst>
          <pc:docMk/>
          <pc:sldMk cId="1769439513" sldId="1710"/>
        </pc:sldMkLst>
      </pc:sldChg>
      <pc:sldChg chg="del">
        <pc:chgData name="Paul Woodward" userId="afca6096-33c4-4076-b066-b130de02360d" providerId="ADAL" clId="{A7742F81-40A4-49B3-8A9A-453A778C9A52}" dt="2024-05-29T13:09:50.479" v="50" actId="2696"/>
        <pc:sldMkLst>
          <pc:docMk/>
          <pc:sldMk cId="957651053" sldId="1711"/>
        </pc:sldMkLst>
      </pc:sldChg>
    </pc:docChg>
  </pc:docChgLst>
  <pc:docChgLst>
    <pc:chgData name="Ryan Ball" userId="830810a2-99c8-4bda-9a59-710d6ba1884d" providerId="ADAL" clId="{8AD53DCE-D789-4A78-BCB2-C23405623931}"/>
    <pc:docChg chg="custSel modSld">
      <pc:chgData name="Ryan Ball" userId="830810a2-99c8-4bda-9a59-710d6ba1884d" providerId="ADAL" clId="{8AD53DCE-D789-4A78-BCB2-C23405623931}" dt="2024-09-05T12:20:53.105" v="588" actId="113"/>
      <pc:docMkLst>
        <pc:docMk/>
      </pc:docMkLst>
      <pc:sldChg chg="modSp mod modNotesTx">
        <pc:chgData name="Ryan Ball" userId="830810a2-99c8-4bda-9a59-710d6ba1884d" providerId="ADAL" clId="{8AD53DCE-D789-4A78-BCB2-C23405623931}" dt="2024-09-05T12:10:16.903" v="1"/>
        <pc:sldMkLst>
          <pc:docMk/>
          <pc:sldMk cId="3242062261" sldId="316"/>
        </pc:sldMkLst>
        <pc:spChg chg="mod">
          <ac:chgData name="Ryan Ball" userId="830810a2-99c8-4bda-9a59-710d6ba1884d" providerId="ADAL" clId="{8AD53DCE-D789-4A78-BCB2-C23405623931}" dt="2024-09-05T12:09:57.766" v="0" actId="20577"/>
          <ac:spMkLst>
            <pc:docMk/>
            <pc:sldMk cId="3242062261" sldId="316"/>
            <ac:spMk id="5" creationId="{42CFFCEC-B7C9-C7B3-138E-2C37F4F4E126}"/>
          </ac:spMkLst>
        </pc:spChg>
      </pc:sldChg>
      <pc:sldChg chg="modSp mod">
        <pc:chgData name="Ryan Ball" userId="830810a2-99c8-4bda-9a59-710d6ba1884d" providerId="ADAL" clId="{8AD53DCE-D789-4A78-BCB2-C23405623931}" dt="2024-09-05T12:15:08.448" v="20" actId="20577"/>
        <pc:sldMkLst>
          <pc:docMk/>
          <pc:sldMk cId="3201818484" sldId="1580"/>
        </pc:sldMkLst>
        <pc:spChg chg="mod">
          <ac:chgData name="Ryan Ball" userId="830810a2-99c8-4bda-9a59-710d6ba1884d" providerId="ADAL" clId="{8AD53DCE-D789-4A78-BCB2-C23405623931}" dt="2024-09-05T12:15:08.448" v="20" actId="20577"/>
          <ac:spMkLst>
            <pc:docMk/>
            <pc:sldMk cId="3201818484" sldId="1580"/>
            <ac:spMk id="3" creationId="{5FC42C60-B951-E049-D5C4-FE7B287E34C8}"/>
          </ac:spMkLst>
        </pc:spChg>
      </pc:sldChg>
      <pc:sldChg chg="modNotesTx">
        <pc:chgData name="Ryan Ball" userId="830810a2-99c8-4bda-9a59-710d6ba1884d" providerId="ADAL" clId="{8AD53DCE-D789-4A78-BCB2-C23405623931}" dt="2024-09-05T12:18:09.222" v="435" actId="20577"/>
        <pc:sldMkLst>
          <pc:docMk/>
          <pc:sldMk cId="3008486914" sldId="1591"/>
        </pc:sldMkLst>
      </pc:sldChg>
      <pc:sldChg chg="modSp mod modNotesTx">
        <pc:chgData name="Ryan Ball" userId="830810a2-99c8-4bda-9a59-710d6ba1884d" providerId="ADAL" clId="{8AD53DCE-D789-4A78-BCB2-C23405623931}" dt="2024-09-05T12:19:16.968" v="586" actId="20577"/>
        <pc:sldMkLst>
          <pc:docMk/>
          <pc:sldMk cId="2473691213" sldId="1592"/>
        </pc:sldMkLst>
        <pc:spChg chg="mod">
          <ac:chgData name="Ryan Ball" userId="830810a2-99c8-4bda-9a59-710d6ba1884d" providerId="ADAL" clId="{8AD53DCE-D789-4A78-BCB2-C23405623931}" dt="2024-09-05T12:18:52.715" v="483" actId="21"/>
          <ac:spMkLst>
            <pc:docMk/>
            <pc:sldMk cId="2473691213" sldId="1592"/>
            <ac:spMk id="3" creationId="{5FC42C60-B951-E049-D5C4-FE7B287E34C8}"/>
          </ac:spMkLst>
        </pc:spChg>
      </pc:sldChg>
      <pc:sldChg chg="modSp mod">
        <pc:chgData name="Ryan Ball" userId="830810a2-99c8-4bda-9a59-710d6ba1884d" providerId="ADAL" clId="{8AD53DCE-D789-4A78-BCB2-C23405623931}" dt="2024-09-05T12:20:53.105" v="588" actId="113"/>
        <pc:sldMkLst>
          <pc:docMk/>
          <pc:sldMk cId="1869398335" sldId="1597"/>
        </pc:sldMkLst>
        <pc:spChg chg="mod">
          <ac:chgData name="Ryan Ball" userId="830810a2-99c8-4bda-9a59-710d6ba1884d" providerId="ADAL" clId="{8AD53DCE-D789-4A78-BCB2-C23405623931}" dt="2024-09-05T12:20:53.105" v="588" actId="113"/>
          <ac:spMkLst>
            <pc:docMk/>
            <pc:sldMk cId="1869398335" sldId="1597"/>
            <ac:spMk id="3" creationId="{5FC42C60-B951-E049-D5C4-FE7B287E34C8}"/>
          </ac:spMkLst>
        </pc:spChg>
      </pc:sldChg>
      <pc:sldChg chg="modSp mod">
        <pc:chgData name="Ryan Ball" userId="830810a2-99c8-4bda-9a59-710d6ba1884d" providerId="ADAL" clId="{8AD53DCE-D789-4A78-BCB2-C23405623931}" dt="2024-09-05T12:11:27.440" v="15" actId="20577"/>
        <pc:sldMkLst>
          <pc:docMk/>
          <pc:sldMk cId="3912392225" sldId="1599"/>
        </pc:sldMkLst>
        <pc:spChg chg="mod">
          <ac:chgData name="Ryan Ball" userId="830810a2-99c8-4bda-9a59-710d6ba1884d" providerId="ADAL" clId="{8AD53DCE-D789-4A78-BCB2-C23405623931}" dt="2024-09-05T12:11:27.440" v="15" actId="20577"/>
          <ac:spMkLst>
            <pc:docMk/>
            <pc:sldMk cId="3912392225" sldId="1599"/>
            <ac:spMk id="3" creationId="{5FC42C60-B951-E049-D5C4-FE7B287E34C8}"/>
          </ac:spMkLst>
        </pc:spChg>
      </pc:sldChg>
      <pc:sldChg chg="modSp mod">
        <pc:chgData name="Ryan Ball" userId="830810a2-99c8-4bda-9a59-710d6ba1884d" providerId="ADAL" clId="{8AD53DCE-D789-4A78-BCB2-C23405623931}" dt="2024-09-05T12:11:06.255" v="12" actId="20577"/>
        <pc:sldMkLst>
          <pc:docMk/>
          <pc:sldMk cId="695996978" sldId="1615"/>
        </pc:sldMkLst>
        <pc:spChg chg="mod">
          <ac:chgData name="Ryan Ball" userId="830810a2-99c8-4bda-9a59-710d6ba1884d" providerId="ADAL" clId="{8AD53DCE-D789-4A78-BCB2-C23405623931}" dt="2024-09-05T12:11:06.255" v="12" actId="20577"/>
          <ac:spMkLst>
            <pc:docMk/>
            <pc:sldMk cId="695996978" sldId="1615"/>
            <ac:spMk id="5" creationId="{BC431669-4A20-30B6-0A1B-722F9806CC43}"/>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t>9/5/2024</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t>‹#›</a:t>
            </a:fld>
            <a:endParaRPr lang="en-US" dirty="0"/>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dirty="0"/>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Lucida Grande"/>
        <a:ea typeface="Lucida Grande"/>
        <a:cs typeface="Lucida Grande"/>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dirty="0"/>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1737548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82112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741334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98192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7173554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571403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44870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2546955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25804432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42477762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Focused Task provides an opportunity to learn some 3D CAD software which contextualising it to the KI Europe brief. You may wish to start more simply by creating a basic stool, or a simplified table may be more manageable. Later on, inspiration can be further drawn from rewatching the Ki videos and creating furniture solutions that minimise parts.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GB"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02459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latin typeface="+mj-lt"/>
              </a:rPr>
              <a:t>Using a centre rectangle is often preferable as it automatically gives you a centre datum point which can be really beneficial later on.</a:t>
            </a:r>
            <a:endParaRPr lang="en-GB" dirty="0"/>
          </a:p>
        </p:txBody>
      </p:sp>
    </p:spTree>
    <p:extLst>
      <p:ext uri="{BB962C8B-B14F-4D97-AF65-F5344CB8AC3E}">
        <p14:creationId xmlns:p14="http://schemas.microsoft.com/office/powerpoint/2010/main" val="2802830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572663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8107926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104535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559844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973853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5277804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046913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1425821"/>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741597565"/>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2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5778861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2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803213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2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Tree>
    <p:extLst>
      <p:ext uri="{BB962C8B-B14F-4D97-AF65-F5344CB8AC3E}">
        <p14:creationId xmlns:p14="http://schemas.microsoft.com/office/powerpoint/2010/main" val="227572471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2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292409303"/>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2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22805854"/>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2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184976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2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683241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2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091297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2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Matters</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4040924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602849789"/>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1_Title &amp; Subtitle">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lIns="47896" tIns="23948" rIns="47896" bIns="23948"/>
          <a:lstStyle>
            <a:lvl1pPr>
              <a:defRPr>
                <a:latin typeface="Helvetica Neue Thin"/>
                <a:ea typeface="Helvetica Neue Thin"/>
                <a:cs typeface="Helvetica Neue Thin"/>
                <a:sym typeface="Helvetica Neue Thin"/>
              </a:defRPr>
            </a:lvl1pPr>
          </a:lstStyle>
          <a:p>
            <a:fld id="{86CB4B4D-7CA3-9044-876B-883B54F8677D}" type="slidenum">
              <a:rPr lang="en-GB" smtClean="0"/>
              <a:t>‹#›</a:t>
            </a:fld>
            <a:endParaRPr lang="en-GB" dirty="0"/>
          </a:p>
        </p:txBody>
      </p:sp>
      <p:sp>
        <p:nvSpPr>
          <p:cNvPr id="8" name="Content Placeholder 2">
            <a:extLst>
              <a:ext uri="{FF2B5EF4-FFF2-40B4-BE49-F238E27FC236}">
                <a16:creationId xmlns:a16="http://schemas.microsoft.com/office/drawing/2014/main" id="{8C62D87A-5279-47E7-A696-4E0DFC7572CF}"/>
              </a:ext>
            </a:extLst>
          </p:cNvPr>
          <p:cNvSpPr>
            <a:spLocks noGrp="1"/>
          </p:cNvSpPr>
          <p:nvPr>
            <p:ph idx="1"/>
          </p:nvPr>
        </p:nvSpPr>
        <p:spPr>
          <a:xfrm>
            <a:off x="609600" y="1434662"/>
            <a:ext cx="10972800" cy="4321513"/>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Title Placeholder 1">
            <a:extLst>
              <a:ext uri="{FF2B5EF4-FFF2-40B4-BE49-F238E27FC236}">
                <a16:creationId xmlns:a16="http://schemas.microsoft.com/office/drawing/2014/main" id="{B6980CB8-C155-4197-B46B-48D1F77A6071}"/>
              </a:ext>
            </a:extLst>
          </p:cNvPr>
          <p:cNvSpPr txBox="1">
            <a:spLocks/>
          </p:cNvSpPr>
          <p:nvPr userDrawn="1"/>
        </p:nvSpPr>
        <p:spPr>
          <a:xfrm>
            <a:off x="609600" y="497840"/>
            <a:ext cx="10972800" cy="936822"/>
          </a:xfrm>
          <a:prstGeom prst="rect">
            <a:avLst/>
          </a:prstGeom>
        </p:spPr>
        <p:txBody>
          <a:bodyPr vert="horz" lIns="58949" tIns="29474" rIns="58949" bIns="29474" rtlCol="0" anchor="ctr">
            <a:normAutofit fontScale="85000" lnSpcReduction="20000"/>
          </a:bodyPr>
          <a:lstStyle>
            <a:lvl1pPr algn="l" defTabSz="685800" rtl="0" eaLnBrk="1" latinLnBrk="0" hangingPunct="1">
              <a:spcBef>
                <a:spcPct val="0"/>
              </a:spcBef>
              <a:buNone/>
              <a:defRPr sz="6600" b="1" kern="1200">
                <a:solidFill>
                  <a:srgbClr val="B0D235"/>
                </a:solidFill>
                <a:latin typeface="Cambria" panose="02040503050406030204" pitchFamily="18" charset="0"/>
                <a:ea typeface="+mj-ea"/>
                <a:cs typeface="Arial"/>
              </a:defRPr>
            </a:lvl1pPr>
          </a:lstStyle>
          <a:p>
            <a:endParaRPr lang="en-US" sz="8123" dirty="0"/>
          </a:p>
        </p:txBody>
      </p:sp>
      <p:sp>
        <p:nvSpPr>
          <p:cNvPr id="6" name="Title Placeholder 1">
            <a:extLst>
              <a:ext uri="{FF2B5EF4-FFF2-40B4-BE49-F238E27FC236}">
                <a16:creationId xmlns:a16="http://schemas.microsoft.com/office/drawing/2014/main" id="{05EAE3CF-9104-4330-AB78-00C9DF657536}"/>
              </a:ext>
            </a:extLst>
          </p:cNvPr>
          <p:cNvSpPr>
            <a:spLocks noGrp="1"/>
          </p:cNvSpPr>
          <p:nvPr>
            <p:ph type="title"/>
          </p:nvPr>
        </p:nvSpPr>
        <p:spPr>
          <a:xfrm>
            <a:off x="609600" y="332301"/>
            <a:ext cx="10972800" cy="936822"/>
          </a:xfrm>
          <a:prstGeom prst="rect">
            <a:avLst/>
          </a:prstGeom>
        </p:spPr>
        <p:txBody>
          <a:bodyPr vert="horz" lIns="47896" tIns="23948" rIns="47896" bIns="23948" rtlCol="0" anchor="ctr">
            <a:normAutofit/>
          </a:bodyPr>
          <a:lstStyle/>
          <a:p>
            <a:endParaRPr lang="en-US" dirty="0"/>
          </a:p>
        </p:txBody>
      </p:sp>
    </p:spTree>
    <p:extLst>
      <p:ext uri="{BB962C8B-B14F-4D97-AF65-F5344CB8AC3E}">
        <p14:creationId xmlns:p14="http://schemas.microsoft.com/office/powerpoint/2010/main" val="778724611"/>
      </p:ext>
    </p:extLst>
  </p:cSld>
  <p:clrMapOvr>
    <a:masterClrMapping/>
  </p:clrMapOvr>
  <p:transition spd="med"/>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3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4521123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41395212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00237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2534749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6774862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10730421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271081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934327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165386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786298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076225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13320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68318441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92456314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1946072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94118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6497290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47179021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9324365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6455906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85608842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3143222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696165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049524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00330855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29587639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67278490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8683016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043047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03187847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961003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44303917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19059027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dirty="0"/>
              <a:t>Click to edit Master title style</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29395508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8208748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1806232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53295342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703130319"/>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79740860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6617867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22917128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4227562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7792897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6985508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1727401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2241240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2572531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9120307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98249809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2006583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Tree>
    <p:extLst>
      <p:ext uri="{BB962C8B-B14F-4D97-AF65-F5344CB8AC3E}">
        <p14:creationId xmlns:p14="http://schemas.microsoft.com/office/powerpoint/2010/main" val="148026400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5550710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dirty="0"/>
              <a:t>Click icon to add picture</a:t>
            </a:r>
            <a:endParaRPr lang="en-GB" dirty="0"/>
          </a:p>
        </p:txBody>
      </p:sp>
    </p:spTree>
    <p:extLst>
      <p:ext uri="{BB962C8B-B14F-4D97-AF65-F5344CB8AC3E}">
        <p14:creationId xmlns:p14="http://schemas.microsoft.com/office/powerpoint/2010/main" val="1569956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91383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dirty="0"/>
              <a:t>Click icon to add picture</a:t>
            </a:r>
            <a:endParaRPr lang="en-GB" dirty="0"/>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dirty="0"/>
              <a:t>Click icon to add picture</a:t>
            </a:r>
            <a:endParaRPr lang="en-GB" dirty="0"/>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dirty="0"/>
              <a:t>Click icon to add picture</a:t>
            </a:r>
            <a:endParaRPr lang="en-GB" dirty="0"/>
          </a:p>
        </p:txBody>
      </p:sp>
    </p:spTree>
    <p:extLst>
      <p:ext uri="{BB962C8B-B14F-4D97-AF65-F5344CB8AC3E}">
        <p14:creationId xmlns:p14="http://schemas.microsoft.com/office/powerpoint/2010/main" val="259085017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753891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204792753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77654711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matters</a:t>
            </a:r>
          </a:p>
        </p:txBody>
      </p:sp>
    </p:spTree>
    <p:extLst>
      <p:ext uri="{BB962C8B-B14F-4D97-AF65-F5344CB8AC3E}">
        <p14:creationId xmlns:p14="http://schemas.microsoft.com/office/powerpoint/2010/main" val="367857760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105791949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835013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77899401"/>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23035170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367843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353897256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304832620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7313" cy="1047918"/>
          </a:xfrm>
        </p:spPr>
        <p:txBody>
          <a:bodyPr/>
          <a:lstStyle>
            <a:lvl1pPr>
              <a:lnSpc>
                <a:spcPct val="100000"/>
              </a:lnSpc>
              <a:defRPr sz="4400" cap="all" baseline="0"/>
            </a:lvl1pPr>
          </a:lstStyle>
          <a:p>
            <a:r>
              <a:rPr lang="en-US" dirty="0"/>
              <a:t>Click to edit Master title style</a:t>
            </a:r>
            <a:endParaRPr lang="en-GB" dirty="0"/>
          </a:p>
        </p:txBody>
      </p:sp>
    </p:spTree>
    <p:extLst>
      <p:ext uri="{BB962C8B-B14F-4D97-AF65-F5344CB8AC3E}">
        <p14:creationId xmlns:p14="http://schemas.microsoft.com/office/powerpoint/2010/main" val="68772068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478759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26256134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239154340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84902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39379243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dirty="0"/>
              <a:t>Because design and innovation matter</a:t>
            </a:r>
            <a:endParaRPr lang="en-GB" dirty="0"/>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1418231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41086" cy="1047918"/>
          </a:xfrm>
        </p:spPr>
        <p:txBody>
          <a:bodyPr/>
          <a:lstStyle>
            <a:lvl1pPr>
              <a:lnSpc>
                <a:spcPct val="100000"/>
              </a:lnSpc>
              <a:defRPr sz="4400" cap="all" baseline="0">
                <a:solidFill>
                  <a:schemeClr val="tx2"/>
                </a:solidFill>
              </a:defRPr>
            </a:lvl1pPr>
          </a:lstStyle>
          <a:p>
            <a:r>
              <a:rPr lang="en-US" dirty="0"/>
              <a:t>Click to edit Master title style</a:t>
            </a:r>
            <a:endParaRPr lang="en-GB" dirty="0"/>
          </a:p>
        </p:txBody>
      </p:sp>
    </p:spTree>
    <p:extLst>
      <p:ext uri="{BB962C8B-B14F-4D97-AF65-F5344CB8AC3E}">
        <p14:creationId xmlns:p14="http://schemas.microsoft.com/office/powerpoint/2010/main" val="58404228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756071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2718230"/>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81798333"/>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440214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67045689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76593368"/>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59282525"/>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341595054"/>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1_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405255017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1_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723393707"/>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1_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dirty="0"/>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dirty="0">
                <a:solidFill>
                  <a:schemeClr val="tx2"/>
                </a:solidFill>
              </a:rPr>
              <a:t>Because design and innovation matter</a:t>
            </a:r>
          </a:p>
        </p:txBody>
      </p:sp>
    </p:spTree>
    <p:extLst>
      <p:ext uri="{BB962C8B-B14F-4D97-AF65-F5344CB8AC3E}">
        <p14:creationId xmlns:p14="http://schemas.microsoft.com/office/powerpoint/2010/main" val="335400777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dirty="0"/>
              <a:t>Click icon to add picture</a:t>
            </a:r>
            <a:endParaRPr lang="en-GB" dirty="0"/>
          </a:p>
        </p:txBody>
      </p:sp>
    </p:spTree>
    <p:extLst>
      <p:ext uri="{BB962C8B-B14F-4D97-AF65-F5344CB8AC3E}">
        <p14:creationId xmlns:p14="http://schemas.microsoft.com/office/powerpoint/2010/main" val="4028829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Tree>
    <p:extLst>
      <p:ext uri="{BB962C8B-B14F-4D97-AF65-F5344CB8AC3E}">
        <p14:creationId xmlns:p14="http://schemas.microsoft.com/office/powerpoint/2010/main" val="1671290129"/>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2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hasCustomPrompt="1"/>
          </p:nvPr>
        </p:nvSpPr>
        <p:spPr/>
        <p:txBody>
          <a:bodyPr/>
          <a:lstStyle>
            <a:lvl1pPr>
              <a:defRPr sz="4400" cap="all" baseline="0">
                <a:solidFill>
                  <a:srgbClr val="0A303F"/>
                </a:solidFill>
              </a:defRPr>
            </a:lvl1pPr>
          </a:lstStyle>
          <a:p>
            <a:r>
              <a:rPr lang="en-US" dirty="0"/>
              <a:t>CLICK TO EDIT</a:t>
            </a:r>
            <a:endParaRPr lang="en-GB" dirty="0"/>
          </a:p>
        </p:txBody>
      </p:sp>
    </p:spTree>
    <p:extLst>
      <p:ext uri="{BB962C8B-B14F-4D97-AF65-F5344CB8AC3E}">
        <p14:creationId xmlns:p14="http://schemas.microsoft.com/office/powerpoint/2010/main" val="16166887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98969210"/>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en-GB" dirty="0"/>
          </a:p>
        </p:txBody>
      </p:sp>
    </p:spTree>
    <p:extLst>
      <p:ext uri="{BB962C8B-B14F-4D97-AF65-F5344CB8AC3E}">
        <p14:creationId xmlns:p14="http://schemas.microsoft.com/office/powerpoint/2010/main" val="388587781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416619229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87871366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753470353"/>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dirty="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dirty="0"/>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Tree>
    <p:extLst>
      <p:ext uri="{BB962C8B-B14F-4D97-AF65-F5344CB8AC3E}">
        <p14:creationId xmlns:p14="http://schemas.microsoft.com/office/powerpoint/2010/main" val="90076834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2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90229426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46641191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dirty="0"/>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dirty="0"/>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dirty="0"/>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dirty="0"/>
              <a:t>Click icon to add picture</a:t>
            </a:r>
            <a:endParaRPr lang="en-GB" dirty="0"/>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dirty="0"/>
              <a:t>Because Design and Innovation Matters</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605488645"/>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9" Type="http://schemas.openxmlformats.org/officeDocument/2006/relationships/slideLayout" Target="../slideLayouts/slideLayout87.xml"/><Relationship Id="rId21" Type="http://schemas.openxmlformats.org/officeDocument/2006/relationships/slideLayout" Target="../slideLayouts/slideLayout69.xml"/><Relationship Id="rId34" Type="http://schemas.openxmlformats.org/officeDocument/2006/relationships/slideLayout" Target="../slideLayouts/slideLayout82.xml"/><Relationship Id="rId42" Type="http://schemas.openxmlformats.org/officeDocument/2006/relationships/slideLayout" Target="../slideLayouts/slideLayout90.xml"/><Relationship Id="rId47" Type="http://schemas.openxmlformats.org/officeDocument/2006/relationships/slideLayout" Target="../slideLayouts/slideLayout95.xml"/><Relationship Id="rId50" Type="http://schemas.openxmlformats.org/officeDocument/2006/relationships/slideLayout" Target="../slideLayouts/slideLayout98.xml"/><Relationship Id="rId55" Type="http://schemas.openxmlformats.org/officeDocument/2006/relationships/slideLayout" Target="../slideLayouts/slideLayout103.xml"/><Relationship Id="rId63" Type="http://schemas.openxmlformats.org/officeDocument/2006/relationships/slideLayout" Target="../slideLayouts/slideLayout111.xml"/><Relationship Id="rId7" Type="http://schemas.openxmlformats.org/officeDocument/2006/relationships/slideLayout" Target="../slideLayouts/slideLayout5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9" Type="http://schemas.openxmlformats.org/officeDocument/2006/relationships/slideLayout" Target="../slideLayouts/slideLayout77.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32" Type="http://schemas.openxmlformats.org/officeDocument/2006/relationships/slideLayout" Target="../slideLayouts/slideLayout80.xml"/><Relationship Id="rId37" Type="http://schemas.openxmlformats.org/officeDocument/2006/relationships/slideLayout" Target="../slideLayouts/slideLayout85.xml"/><Relationship Id="rId40" Type="http://schemas.openxmlformats.org/officeDocument/2006/relationships/slideLayout" Target="../slideLayouts/slideLayout88.xml"/><Relationship Id="rId45" Type="http://schemas.openxmlformats.org/officeDocument/2006/relationships/slideLayout" Target="../slideLayouts/slideLayout93.xml"/><Relationship Id="rId53" Type="http://schemas.openxmlformats.org/officeDocument/2006/relationships/slideLayout" Target="../slideLayouts/slideLayout101.xml"/><Relationship Id="rId58" Type="http://schemas.openxmlformats.org/officeDocument/2006/relationships/slideLayout" Target="../slideLayouts/slideLayout106.xml"/><Relationship Id="rId5" Type="http://schemas.openxmlformats.org/officeDocument/2006/relationships/slideLayout" Target="../slideLayouts/slideLayout53.xml"/><Relationship Id="rId61" Type="http://schemas.openxmlformats.org/officeDocument/2006/relationships/slideLayout" Target="../slideLayouts/slideLayout109.xml"/><Relationship Id="rId19" Type="http://schemas.openxmlformats.org/officeDocument/2006/relationships/slideLayout" Target="../slideLayouts/slideLayout6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 Id="rId30" Type="http://schemas.openxmlformats.org/officeDocument/2006/relationships/slideLayout" Target="../slideLayouts/slideLayout78.xml"/><Relationship Id="rId35" Type="http://schemas.openxmlformats.org/officeDocument/2006/relationships/slideLayout" Target="../slideLayouts/slideLayout83.xml"/><Relationship Id="rId43" Type="http://schemas.openxmlformats.org/officeDocument/2006/relationships/slideLayout" Target="../slideLayouts/slideLayout91.xml"/><Relationship Id="rId48" Type="http://schemas.openxmlformats.org/officeDocument/2006/relationships/slideLayout" Target="../slideLayouts/slideLayout96.xml"/><Relationship Id="rId56" Type="http://schemas.openxmlformats.org/officeDocument/2006/relationships/slideLayout" Target="../slideLayouts/slideLayout104.xml"/><Relationship Id="rId64" Type="http://schemas.openxmlformats.org/officeDocument/2006/relationships/theme" Target="../theme/theme2.xml"/><Relationship Id="rId8" Type="http://schemas.openxmlformats.org/officeDocument/2006/relationships/slideLayout" Target="../slideLayouts/slideLayout56.xml"/><Relationship Id="rId51" Type="http://schemas.openxmlformats.org/officeDocument/2006/relationships/slideLayout" Target="../slideLayouts/slideLayout99.xml"/><Relationship Id="rId3" Type="http://schemas.openxmlformats.org/officeDocument/2006/relationships/slideLayout" Target="../slideLayouts/slideLayout51.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33" Type="http://schemas.openxmlformats.org/officeDocument/2006/relationships/slideLayout" Target="../slideLayouts/slideLayout81.xml"/><Relationship Id="rId38" Type="http://schemas.openxmlformats.org/officeDocument/2006/relationships/slideLayout" Target="../slideLayouts/slideLayout86.xml"/><Relationship Id="rId46" Type="http://schemas.openxmlformats.org/officeDocument/2006/relationships/slideLayout" Target="../slideLayouts/slideLayout94.xml"/><Relationship Id="rId59" Type="http://schemas.openxmlformats.org/officeDocument/2006/relationships/slideLayout" Target="../slideLayouts/slideLayout107.xml"/><Relationship Id="rId20" Type="http://schemas.openxmlformats.org/officeDocument/2006/relationships/slideLayout" Target="../slideLayouts/slideLayout68.xml"/><Relationship Id="rId41" Type="http://schemas.openxmlformats.org/officeDocument/2006/relationships/slideLayout" Target="../slideLayouts/slideLayout89.xml"/><Relationship Id="rId54" Type="http://schemas.openxmlformats.org/officeDocument/2006/relationships/slideLayout" Target="../slideLayouts/slideLayout102.xml"/><Relationship Id="rId62" Type="http://schemas.openxmlformats.org/officeDocument/2006/relationships/slideLayout" Target="../slideLayouts/slideLayout110.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slideLayout" Target="../slideLayouts/slideLayout76.xml"/><Relationship Id="rId36" Type="http://schemas.openxmlformats.org/officeDocument/2006/relationships/slideLayout" Target="../slideLayouts/slideLayout84.xml"/><Relationship Id="rId49" Type="http://schemas.openxmlformats.org/officeDocument/2006/relationships/slideLayout" Target="../slideLayouts/slideLayout97.xml"/><Relationship Id="rId57" Type="http://schemas.openxmlformats.org/officeDocument/2006/relationships/slideLayout" Target="../slideLayouts/slideLayout105.xml"/><Relationship Id="rId10" Type="http://schemas.openxmlformats.org/officeDocument/2006/relationships/slideLayout" Target="../slideLayouts/slideLayout58.xml"/><Relationship Id="rId31" Type="http://schemas.openxmlformats.org/officeDocument/2006/relationships/slideLayout" Target="../slideLayouts/slideLayout79.xml"/><Relationship Id="rId44" Type="http://schemas.openxmlformats.org/officeDocument/2006/relationships/slideLayout" Target="../slideLayouts/slideLayout92.xml"/><Relationship Id="rId52" Type="http://schemas.openxmlformats.org/officeDocument/2006/relationships/slideLayout" Target="../slideLayouts/slideLayout100.xml"/><Relationship Id="rId60" Type="http://schemas.openxmlformats.org/officeDocument/2006/relationships/slideLayout" Target="../slideLayouts/slideLayout108.xml"/><Relationship Id="rId4" Type="http://schemas.openxmlformats.org/officeDocument/2006/relationships/slideLayout" Target="../slideLayouts/slideLayout52.xml"/><Relationship Id="rId9" Type="http://schemas.openxmlformats.org/officeDocument/2006/relationships/slideLayout" Target="../slideLayouts/slideLayout5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dirty="0"/>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dirty="0"/>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 id="2147483699" r:id="rId19"/>
    <p:sldLayoutId id="2147483700" r:id="rId20"/>
    <p:sldLayoutId id="2147483701" r:id="rId21"/>
    <p:sldLayoutId id="2147483702" r:id="rId22"/>
    <p:sldLayoutId id="2147483703" r:id="rId23"/>
    <p:sldLayoutId id="2147483704" r:id="rId24"/>
    <p:sldLayoutId id="2147483705" r:id="rId25"/>
    <p:sldLayoutId id="2147483706" r:id="rId26"/>
    <p:sldLayoutId id="2147483707" r:id="rId27"/>
    <p:sldLayoutId id="2147483708" r:id="rId28"/>
    <p:sldLayoutId id="2147483709" r:id="rId29"/>
    <p:sldLayoutId id="2147483711" r:id="rId30"/>
    <p:sldLayoutId id="2147483712" r:id="rId31"/>
    <p:sldLayoutId id="2147483713" r:id="rId32"/>
    <p:sldLayoutId id="2147483714" r:id="rId33"/>
    <p:sldLayoutId id="2147483715" r:id="rId34"/>
    <p:sldLayoutId id="2147483716" r:id="rId35"/>
    <p:sldLayoutId id="2147483717" r:id="rId36"/>
    <p:sldLayoutId id="2147483727" r:id="rId37"/>
    <p:sldLayoutId id="2147483729" r:id="rId38"/>
    <p:sldLayoutId id="2147483730" r:id="rId39"/>
    <p:sldLayoutId id="2147483731" r:id="rId40"/>
    <p:sldLayoutId id="2147483732" r:id="rId41"/>
    <p:sldLayoutId id="2147483733" r:id="rId42"/>
    <p:sldLayoutId id="2147483734" r:id="rId43"/>
    <p:sldLayoutId id="2147483735" r:id="rId44"/>
    <p:sldLayoutId id="2147483736" r:id="rId45"/>
    <p:sldLayoutId id="2147483737" r:id="rId46"/>
    <p:sldLayoutId id="2147483738" r:id="rId47"/>
    <p:sldLayoutId id="2147483739"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endParaRPr lang="en-GB" dirty="0"/>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US" dirty="0"/>
              <a:t>Because design and innovation matter</a:t>
            </a:r>
            <a:endParaRPr lang="en-GB" dirty="0"/>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dirty="0"/>
          </a:p>
        </p:txBody>
      </p:sp>
    </p:spTree>
    <p:extLst>
      <p:ext uri="{BB962C8B-B14F-4D97-AF65-F5344CB8AC3E}">
        <p14:creationId xmlns:p14="http://schemas.microsoft.com/office/powerpoint/2010/main" val="3955028565"/>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3" r:id="rId13"/>
    <p:sldLayoutId id="2147483754" r:id="rId14"/>
    <p:sldLayoutId id="2147483755" r:id="rId15"/>
    <p:sldLayoutId id="2147483756" r:id="rId16"/>
    <p:sldLayoutId id="2147483757" r:id="rId17"/>
    <p:sldLayoutId id="2147483758" r:id="rId18"/>
    <p:sldLayoutId id="2147483759" r:id="rId19"/>
    <p:sldLayoutId id="2147483760" r:id="rId20"/>
    <p:sldLayoutId id="2147483761" r:id="rId21"/>
    <p:sldLayoutId id="2147483762" r:id="rId22"/>
    <p:sldLayoutId id="2147483763" r:id="rId23"/>
    <p:sldLayoutId id="2147483764" r:id="rId24"/>
    <p:sldLayoutId id="2147483765" r:id="rId25"/>
    <p:sldLayoutId id="2147483766" r:id="rId26"/>
    <p:sldLayoutId id="2147483767" r:id="rId27"/>
    <p:sldLayoutId id="2147483768" r:id="rId28"/>
    <p:sldLayoutId id="2147483769" r:id="rId29"/>
    <p:sldLayoutId id="2147483770" r:id="rId30"/>
    <p:sldLayoutId id="2147483771" r:id="rId31"/>
    <p:sldLayoutId id="2147483772" r:id="rId32"/>
    <p:sldLayoutId id="2147483773" r:id="rId33"/>
    <p:sldLayoutId id="2147483774" r:id="rId34"/>
    <p:sldLayoutId id="2147483775" r:id="rId35"/>
    <p:sldLayoutId id="2147483776" r:id="rId36"/>
    <p:sldLayoutId id="2147483777" r:id="rId37"/>
    <p:sldLayoutId id="2147483778" r:id="rId38"/>
    <p:sldLayoutId id="2147483779" r:id="rId39"/>
    <p:sldLayoutId id="2147483780" r:id="rId40"/>
    <p:sldLayoutId id="2147483781" r:id="rId41"/>
    <p:sldLayoutId id="2147483782" r:id="rId42"/>
    <p:sldLayoutId id="2147483783" r:id="rId43"/>
    <p:sldLayoutId id="2147483784" r:id="rId44"/>
    <p:sldLayoutId id="2147483785" r:id="rId45"/>
    <p:sldLayoutId id="2147483786" r:id="rId46"/>
    <p:sldLayoutId id="2147483787" r:id="rId47"/>
    <p:sldLayoutId id="2147483788" r:id="rId48"/>
    <p:sldLayoutId id="2147483789" r:id="rId49"/>
    <p:sldLayoutId id="2147483790" r:id="rId50"/>
    <p:sldLayoutId id="2147483791" r:id="rId51"/>
    <p:sldLayoutId id="2147483792" r:id="rId52"/>
    <p:sldLayoutId id="2147483793" r:id="rId53"/>
    <p:sldLayoutId id="2147483794" r:id="rId54"/>
    <p:sldLayoutId id="2147483795" r:id="rId55"/>
    <p:sldLayoutId id="2147483796" r:id="rId56"/>
    <p:sldLayoutId id="2147483797" r:id="rId57"/>
    <p:sldLayoutId id="2147483798" r:id="rId58"/>
    <p:sldLayoutId id="2147483799" r:id="rId59"/>
    <p:sldLayoutId id="2147483800" r:id="rId60"/>
    <p:sldLayoutId id="2147483801" r:id="rId61"/>
    <p:sldLayoutId id="2147483802" r:id="rId62"/>
    <p:sldLayoutId id="2147483803" r:id="rId63"/>
  </p:sldLayoutIdLst>
  <p:hf sldNum="0" hdr="0" dt="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xml"/><Relationship Id="rId1" Type="http://schemas.openxmlformats.org/officeDocument/2006/relationships/slideLayout" Target="../slideLayouts/slideLayout55.xml"/><Relationship Id="rId6" Type="http://schemas.openxmlformats.org/officeDocument/2006/relationships/image" Target="../media/image14.jpeg"/><Relationship Id="rId5" Type="http://schemas.openxmlformats.org/officeDocument/2006/relationships/image" Target="../media/image13.png"/><Relationship Id="rId4" Type="http://schemas.openxmlformats.org/officeDocument/2006/relationships/image" Target="../media/image12.svg"/></Relationships>
</file>

<file path=ppt/slides/_rels/slide10.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22.svg"/><Relationship Id="rId7" Type="http://schemas.openxmlformats.org/officeDocument/2006/relationships/image" Target="../media/image38.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40.png"/></Relationships>
</file>

<file path=ppt/slides/_rels/slide11.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22.svg"/><Relationship Id="rId7" Type="http://schemas.openxmlformats.org/officeDocument/2006/relationships/image" Target="../media/image41.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43.png"/></Relationships>
</file>

<file path=ppt/slides/_rels/slide12.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22.svg"/><Relationship Id="rId7" Type="http://schemas.openxmlformats.org/officeDocument/2006/relationships/image" Target="../media/image44.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46.png"/></Relationships>
</file>

<file path=ppt/slides/_rels/slide13.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22.svg"/><Relationship Id="rId7" Type="http://schemas.openxmlformats.org/officeDocument/2006/relationships/image" Target="../media/image44.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48.png"/></Relationships>
</file>

<file path=ppt/slides/_rels/slide14.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2.svg"/><Relationship Id="rId7" Type="http://schemas.openxmlformats.org/officeDocument/2006/relationships/image" Target="../media/image49.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16.png"/><Relationship Id="rId5" Type="http://schemas.openxmlformats.org/officeDocument/2006/relationships/image" Target="../media/image23.png"/><Relationship Id="rId10" Type="http://schemas.openxmlformats.org/officeDocument/2006/relationships/image" Target="../media/image53.png"/><Relationship Id="rId4" Type="http://schemas.openxmlformats.org/officeDocument/2006/relationships/image" Target="../media/image22.svg"/><Relationship Id="rId9" Type="http://schemas.openxmlformats.org/officeDocument/2006/relationships/image" Target="../media/image52.png"/></Relationships>
</file>

<file path=ppt/slides/_rels/slide16.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5.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16.png"/><Relationship Id="rId5" Type="http://schemas.openxmlformats.org/officeDocument/2006/relationships/image" Target="../media/image23.png"/><Relationship Id="rId10" Type="http://schemas.openxmlformats.org/officeDocument/2006/relationships/image" Target="../media/image56.png"/><Relationship Id="rId4" Type="http://schemas.openxmlformats.org/officeDocument/2006/relationships/image" Target="../media/image22.svg"/><Relationship Id="rId9" Type="http://schemas.openxmlformats.org/officeDocument/2006/relationships/image" Target="../media/image55.png"/></Relationships>
</file>

<file path=ppt/slides/_rels/slide17.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60.png"/><Relationship Id="rId5" Type="http://schemas.openxmlformats.org/officeDocument/2006/relationships/image" Target="../media/image23.png"/><Relationship Id="rId10" Type="http://schemas.openxmlformats.org/officeDocument/2006/relationships/image" Target="../media/image59.png"/><Relationship Id="rId4" Type="http://schemas.openxmlformats.org/officeDocument/2006/relationships/image" Target="../media/image22.svg"/><Relationship Id="rId9" Type="http://schemas.openxmlformats.org/officeDocument/2006/relationships/image" Target="../media/image58.png"/></Relationships>
</file>

<file path=ppt/slides/_rels/slide1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22.svg"/><Relationship Id="rId9" Type="http://schemas.openxmlformats.org/officeDocument/2006/relationships/image" Target="../media/image62.png"/></Relationships>
</file>

<file path=ppt/slides/_rels/slide19.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18.svg"/></Relationships>
</file>

<file path=ppt/slides/_rels/slide20.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16.png"/><Relationship Id="rId5" Type="http://schemas.openxmlformats.org/officeDocument/2006/relationships/image" Target="../media/image23.png"/><Relationship Id="rId10" Type="http://schemas.openxmlformats.org/officeDocument/2006/relationships/image" Target="../media/image66.png"/><Relationship Id="rId4" Type="http://schemas.openxmlformats.org/officeDocument/2006/relationships/image" Target="../media/image22.svg"/><Relationship Id="rId9" Type="http://schemas.openxmlformats.org/officeDocument/2006/relationships/image" Target="../media/image65.png"/></Relationships>
</file>

<file path=ppt/slides/_rels/slide21.xml.rels><?xml version="1.0" encoding="UTF-8" standalone="yes"?>
<Relationships xmlns="http://schemas.openxmlformats.org/package/2006/relationships"><Relationship Id="rId8" Type="http://schemas.openxmlformats.org/officeDocument/2006/relationships/image" Target="../media/image67.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16.png"/></Relationships>
</file>

<file path=ppt/slides/_rels/slide22.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1.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16.png"/><Relationship Id="rId5" Type="http://schemas.openxmlformats.org/officeDocument/2006/relationships/image" Target="../media/image23.png"/><Relationship Id="rId10" Type="http://schemas.openxmlformats.org/officeDocument/2006/relationships/image" Target="../media/image70.png"/><Relationship Id="rId4" Type="http://schemas.openxmlformats.org/officeDocument/2006/relationships/image" Target="../media/image22.svg"/><Relationship Id="rId9" Type="http://schemas.openxmlformats.org/officeDocument/2006/relationships/image" Target="../media/image69.png"/></Relationships>
</file>

<file path=ppt/slides/_rels/slide23.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22.svg"/><Relationship Id="rId9" Type="http://schemas.openxmlformats.org/officeDocument/2006/relationships/image" Target="../media/image72.png"/></Relationships>
</file>

<file path=ppt/slides/_rels/slide2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22.svg"/><Relationship Id="rId9" Type="http://schemas.openxmlformats.org/officeDocument/2006/relationships/image" Target="../media/image74.png"/></Relationships>
</file>

<file path=ppt/slides/_rels/slide25.xml.rels><?xml version="1.0" encoding="UTF-8" standalone="yes"?>
<Relationships xmlns="http://schemas.openxmlformats.org/package/2006/relationships"><Relationship Id="rId8" Type="http://schemas.openxmlformats.org/officeDocument/2006/relationships/image" Target="../media/image75.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16.png"/><Relationship Id="rId5" Type="http://schemas.openxmlformats.org/officeDocument/2006/relationships/image" Target="../media/image23.png"/><Relationship Id="rId10" Type="http://schemas.openxmlformats.org/officeDocument/2006/relationships/image" Target="../media/image77.jpeg"/><Relationship Id="rId4" Type="http://schemas.openxmlformats.org/officeDocument/2006/relationships/image" Target="../media/image22.svg"/><Relationship Id="rId9" Type="http://schemas.openxmlformats.org/officeDocument/2006/relationships/image" Target="../media/image76.jpeg"/></Relationships>
</file>

<file path=ppt/slides/_rels/slide26.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22.svg"/><Relationship Id="rId9" Type="http://schemas.openxmlformats.org/officeDocument/2006/relationships/image" Target="../media/image79.jpeg"/></Relationships>
</file>

<file path=ppt/slides/_rels/slide27.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22.svg"/><Relationship Id="rId9" Type="http://schemas.openxmlformats.org/officeDocument/2006/relationships/image" Target="../media/image81.png"/></Relationships>
</file>

<file path=ppt/slides/_rels/slide28.xml.rels><?xml version="1.0" encoding="UTF-8" standalone="yes"?>
<Relationships xmlns="http://schemas.openxmlformats.org/package/2006/relationships"><Relationship Id="rId8" Type="http://schemas.openxmlformats.org/officeDocument/2006/relationships/image" Target="../media/image82.jpe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22.svg"/><Relationship Id="rId9" Type="http://schemas.openxmlformats.org/officeDocument/2006/relationships/image" Target="../media/image83.png"/></Relationships>
</file>

<file path=ppt/slides/_rels/slide2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21.png"/><Relationship Id="rId7" Type="http://schemas.openxmlformats.org/officeDocument/2006/relationships/image" Target="../media/image25.png"/><Relationship Id="rId12"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image" Target="../media/image24.svg"/><Relationship Id="rId11" Type="http://schemas.openxmlformats.org/officeDocument/2006/relationships/image" Target="../media/image87.png"/><Relationship Id="rId5" Type="http://schemas.openxmlformats.org/officeDocument/2006/relationships/image" Target="../media/image23.png"/><Relationship Id="rId10" Type="http://schemas.openxmlformats.org/officeDocument/2006/relationships/image" Target="../media/image86.png"/><Relationship Id="rId4" Type="http://schemas.openxmlformats.org/officeDocument/2006/relationships/image" Target="../media/image22.svg"/><Relationship Id="rId9" Type="http://schemas.openxmlformats.org/officeDocument/2006/relationships/image" Target="../media/image85.png"/></Relationships>
</file>

<file path=ppt/slides/_rels/slide3.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svg"/><Relationship Id="rId7" Type="http://schemas.openxmlformats.org/officeDocument/2006/relationships/image" Target="../media/image24.svg"/><Relationship Id="rId2" Type="http://schemas.openxmlformats.org/officeDocument/2006/relationships/image" Target="../media/image19.png"/><Relationship Id="rId1" Type="http://schemas.openxmlformats.org/officeDocument/2006/relationships/slideLayout" Target="../slideLayouts/slideLayout23.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16.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 Id="rId9" Type="http://schemas.openxmlformats.org/officeDocument/2006/relationships/image" Target="../media/image16.png"/></Relationships>
</file>

<file path=ppt/slides/_rels/slide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22.svg"/><Relationship Id="rId7" Type="http://schemas.openxmlformats.org/officeDocument/2006/relationships/image" Target="../media/image27.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2.svg"/><Relationship Id="rId7" Type="http://schemas.openxmlformats.org/officeDocument/2006/relationships/image" Target="../media/image28.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image" Target="../media/image22.svg"/><Relationship Id="rId7" Type="http://schemas.openxmlformats.org/officeDocument/2006/relationships/image" Target="../media/image30.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32.png"/></Relationships>
</file>

<file path=ppt/slides/_rels/slide8.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2.svg"/><Relationship Id="rId7" Type="http://schemas.openxmlformats.org/officeDocument/2006/relationships/image" Target="../media/image33.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10" Type="http://schemas.openxmlformats.org/officeDocument/2006/relationships/image" Target="../media/image16.png"/><Relationship Id="rId4" Type="http://schemas.openxmlformats.org/officeDocument/2006/relationships/image" Target="../media/image23.png"/><Relationship Id="rId9" Type="http://schemas.openxmlformats.org/officeDocument/2006/relationships/image" Target="../media/image35.pn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22.svg"/><Relationship Id="rId7" Type="http://schemas.openxmlformats.org/officeDocument/2006/relationships/image" Target="../media/image36.png"/><Relationship Id="rId2" Type="http://schemas.openxmlformats.org/officeDocument/2006/relationships/image" Target="../media/image21.png"/><Relationship Id="rId1" Type="http://schemas.openxmlformats.org/officeDocument/2006/relationships/slideLayout" Target="../slideLayouts/slideLayout23.xml"/><Relationship Id="rId6" Type="http://schemas.openxmlformats.org/officeDocument/2006/relationships/image" Target="../media/image25.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42CFFCEC-B7C9-C7B3-138E-2C37F4F4E126}"/>
              </a:ext>
            </a:extLst>
          </p:cNvPr>
          <p:cNvSpPr>
            <a:spLocks noGrp="1"/>
          </p:cNvSpPr>
          <p:nvPr>
            <p:ph type="ctrTitle"/>
          </p:nvPr>
        </p:nvSpPr>
        <p:spPr>
          <a:xfrm>
            <a:off x="575998" y="1810327"/>
            <a:ext cx="6943597" cy="3574473"/>
          </a:xfrm>
        </p:spPr>
        <p:txBody>
          <a:bodyPr anchor="ctr" anchorCtr="0"/>
          <a:lstStyle/>
          <a:p>
            <a:pPr>
              <a:lnSpc>
                <a:spcPct val="150000"/>
              </a:lnSpc>
            </a:pPr>
            <a:r>
              <a:rPr lang="en-GB" sz="3600" dirty="0">
                <a:solidFill>
                  <a:schemeClr val="tx2"/>
                </a:solidFill>
                <a:latin typeface="+mj-lt"/>
              </a:rPr>
              <a:t>Ki europe</a:t>
            </a:r>
            <a:br>
              <a:rPr lang="en-GB" sz="3600" dirty="0">
                <a:solidFill>
                  <a:schemeClr val="tx2"/>
                </a:solidFill>
                <a:latin typeface="+mj-lt"/>
              </a:rPr>
            </a:br>
            <a:r>
              <a:rPr lang="en-GB" sz="3600" dirty="0">
                <a:solidFill>
                  <a:schemeClr val="tx2"/>
                </a:solidFill>
                <a:latin typeface="+mj-lt"/>
              </a:rPr>
              <a:t>Supporting unit</a:t>
            </a:r>
            <a:br>
              <a:rPr lang="en-GB" sz="3600" dirty="0">
                <a:solidFill>
                  <a:schemeClr val="tx2"/>
                </a:solidFill>
                <a:latin typeface="+mj-lt"/>
              </a:rPr>
            </a:br>
            <a:r>
              <a:rPr lang="en-GB" sz="3600" dirty="0">
                <a:solidFill>
                  <a:schemeClr val="tx2"/>
                </a:solidFill>
                <a:latin typeface="+mj-lt"/>
              </a:rPr>
              <a:t>focused task: </a:t>
            </a:r>
            <a:br>
              <a:rPr lang="en-GB" sz="3600" dirty="0">
                <a:solidFill>
                  <a:schemeClr val="tx2"/>
                </a:solidFill>
                <a:latin typeface="+mj-lt"/>
              </a:rPr>
            </a:br>
            <a:r>
              <a:rPr lang="en-GB" sz="3600" dirty="0">
                <a:latin typeface="+mj-lt"/>
              </a:rPr>
              <a:t>CAD modelling</a:t>
            </a:r>
            <a:endParaRPr lang="en-GB" sz="3600" dirty="0">
              <a:latin typeface="+mj-lt"/>
              <a:cs typeface="Arial" panose="020B0604020202020204" pitchFamily="34" charset="0"/>
            </a:endParaRPr>
          </a:p>
        </p:txBody>
      </p:sp>
      <p:pic>
        <p:nvPicPr>
          <p:cNvPr id="14" name="Graphic 13">
            <a:extLst>
              <a:ext uri="{FF2B5EF4-FFF2-40B4-BE49-F238E27FC236}">
                <a16:creationId xmlns:a16="http://schemas.microsoft.com/office/drawing/2014/main" id="{E756F4D9-1177-CA78-C88A-5DC058B1A3C2}"/>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5998" y="381502"/>
            <a:ext cx="1891228" cy="922170"/>
          </a:xfrm>
          <a:prstGeom prst="rect">
            <a:avLst/>
          </a:prstGeom>
        </p:spPr>
      </p:pic>
      <p:pic>
        <p:nvPicPr>
          <p:cNvPr id="6" name="Picture 5" descr="Blue text on a black background">
            <a:extLst>
              <a:ext uri="{FF2B5EF4-FFF2-40B4-BE49-F238E27FC236}">
                <a16:creationId xmlns:a16="http://schemas.microsoft.com/office/drawing/2014/main" id="{804074B9-35FF-F78D-CF24-215CA59D695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09964" y="204245"/>
            <a:ext cx="3195337" cy="1276685"/>
          </a:xfrm>
          <a:prstGeom prst="rect">
            <a:avLst/>
          </a:prstGeom>
        </p:spPr>
      </p:pic>
      <p:pic>
        <p:nvPicPr>
          <p:cNvPr id="3" name="Picture 2">
            <a:extLst>
              <a:ext uri="{FF2B5EF4-FFF2-40B4-BE49-F238E27FC236}">
                <a16:creationId xmlns:a16="http://schemas.microsoft.com/office/drawing/2014/main" id="{0C366249-3AAA-473F-1007-0BCB870C8424}"/>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2997" r="18093"/>
          <a:stretch/>
        </p:blipFill>
        <p:spPr>
          <a:xfrm>
            <a:off x="8174792" y="0"/>
            <a:ext cx="4084320" cy="6858000"/>
          </a:xfrm>
          <a:prstGeom prst="rect">
            <a:avLst/>
          </a:prstGeom>
        </p:spPr>
      </p:pic>
      <p:grpSp>
        <p:nvGrpSpPr>
          <p:cNvPr id="2" name="Group 1">
            <a:extLst>
              <a:ext uri="{FF2B5EF4-FFF2-40B4-BE49-F238E27FC236}">
                <a16:creationId xmlns:a16="http://schemas.microsoft.com/office/drawing/2014/main" id="{3C7C7FD4-BAF2-8731-99A3-8486B4078203}"/>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18653A19-4E56-2292-0081-151A23559AE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C80FA054-3621-9430-CFC0-46A3660FB64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2420622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Using the </a:t>
            </a:r>
            <a:r>
              <a:rPr lang="en-GB" sz="2000" b="1" dirty="0">
                <a:latin typeface="+mj-lt"/>
              </a:rPr>
              <a:t>Corner Rectangle </a:t>
            </a:r>
            <a:r>
              <a:rPr lang="en-GB" sz="2000" dirty="0">
                <a:latin typeface="+mj-lt"/>
              </a:rPr>
              <a:t>tool, draw a rectangle on the back are of the seat, around </a:t>
            </a:r>
            <a:r>
              <a:rPr lang="en-GB" sz="2000" b="1" dirty="0">
                <a:latin typeface="+mj-lt"/>
              </a:rPr>
              <a:t>70</a:t>
            </a:r>
            <a:r>
              <a:rPr lang="en-GB" sz="2000" dirty="0">
                <a:latin typeface="+mj-lt"/>
              </a:rPr>
              <a:t>mm deep and the full width of the shape. Select that area and drag it up. Type </a:t>
            </a:r>
            <a:r>
              <a:rPr lang="en-GB" sz="2000" b="1" dirty="0">
                <a:latin typeface="+mj-lt"/>
              </a:rPr>
              <a:t>550</a:t>
            </a:r>
            <a:r>
              <a:rPr lang="en-GB" sz="2000" dirty="0">
                <a:latin typeface="+mj-lt"/>
              </a:rPr>
              <a:t> and </a:t>
            </a:r>
            <a:r>
              <a:rPr lang="en-GB" sz="2000" b="1" dirty="0">
                <a:latin typeface="+mj-lt"/>
              </a:rPr>
              <a:t>Enter</a:t>
            </a:r>
            <a:r>
              <a:rPr lang="en-GB" sz="2000" dirty="0">
                <a:latin typeface="+mj-lt"/>
              </a:rPr>
              <a:t>.</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19" name="Content Placeholder 2">
            <a:extLst>
              <a:ext uri="{FF2B5EF4-FFF2-40B4-BE49-F238E27FC236}">
                <a16:creationId xmlns:a16="http://schemas.microsoft.com/office/drawing/2014/main" id="{1BEB89C3-EC71-D7C4-672F-E00AA89FA28A}"/>
              </a:ext>
            </a:extLst>
          </p:cNvPr>
          <p:cNvSpPr txBox="1">
            <a:spLocks/>
          </p:cNvSpPr>
          <p:nvPr/>
        </p:nvSpPr>
        <p:spPr>
          <a:xfrm>
            <a:off x="1398921" y="3321221"/>
            <a:ext cx="2526222" cy="51193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800" b="0" dirty="0">
                <a:latin typeface="+mj-lt"/>
              </a:rPr>
              <a:t>Draw rectangle</a:t>
            </a:r>
            <a:endParaRPr lang="en-US" sz="1800" b="0" dirty="0">
              <a:latin typeface="+mj-lt"/>
            </a:endParaRPr>
          </a:p>
        </p:txBody>
      </p:sp>
      <p:sp>
        <p:nvSpPr>
          <p:cNvPr id="20" name="Content Placeholder 2">
            <a:extLst>
              <a:ext uri="{FF2B5EF4-FFF2-40B4-BE49-F238E27FC236}">
                <a16:creationId xmlns:a16="http://schemas.microsoft.com/office/drawing/2014/main" id="{04F33B70-303F-D1B0-F8F4-BFC4827BC2E2}"/>
              </a:ext>
            </a:extLst>
          </p:cNvPr>
          <p:cNvSpPr txBox="1">
            <a:spLocks/>
          </p:cNvSpPr>
          <p:nvPr/>
        </p:nvSpPr>
        <p:spPr>
          <a:xfrm>
            <a:off x="4833059" y="3319478"/>
            <a:ext cx="2949238"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800" b="0" dirty="0">
                <a:latin typeface="+mj-lt"/>
              </a:rPr>
              <a:t>Select and drag upwards</a:t>
            </a:r>
            <a:endParaRPr lang="en-US" sz="1800" b="0" dirty="0">
              <a:latin typeface="+mj-lt"/>
            </a:endParaRPr>
          </a:p>
        </p:txBody>
      </p:sp>
      <p:pic>
        <p:nvPicPr>
          <p:cNvPr id="10" name="Picture 9">
            <a:extLst>
              <a:ext uri="{FF2B5EF4-FFF2-40B4-BE49-F238E27FC236}">
                <a16:creationId xmlns:a16="http://schemas.microsoft.com/office/drawing/2014/main" id="{E94F823F-39FB-85CD-DD58-205D600F2D7C}"/>
              </a:ext>
            </a:extLst>
          </p:cNvPr>
          <p:cNvPicPr>
            <a:picLocks noChangeAspect="1"/>
          </p:cNvPicPr>
          <p:nvPr/>
        </p:nvPicPr>
        <p:blipFill>
          <a:blip r:embed="rId7"/>
          <a:stretch>
            <a:fillRect/>
          </a:stretch>
        </p:blipFill>
        <p:spPr>
          <a:xfrm>
            <a:off x="511534" y="3802686"/>
            <a:ext cx="3486073" cy="1830071"/>
          </a:xfrm>
          <a:prstGeom prst="rect">
            <a:avLst/>
          </a:prstGeom>
        </p:spPr>
      </p:pic>
      <p:pic>
        <p:nvPicPr>
          <p:cNvPr id="12" name="Picture 11">
            <a:extLst>
              <a:ext uri="{FF2B5EF4-FFF2-40B4-BE49-F238E27FC236}">
                <a16:creationId xmlns:a16="http://schemas.microsoft.com/office/drawing/2014/main" id="{EEEB6121-8BD7-7112-39CB-1991A50AADF8}"/>
              </a:ext>
            </a:extLst>
          </p:cNvPr>
          <p:cNvPicPr>
            <a:picLocks noChangeAspect="1"/>
          </p:cNvPicPr>
          <p:nvPr/>
        </p:nvPicPr>
        <p:blipFill rotWithShape="1">
          <a:blip r:embed="rId8"/>
          <a:srcRect t="8525"/>
          <a:stretch/>
        </p:blipFill>
        <p:spPr>
          <a:xfrm>
            <a:off x="4393803" y="3802685"/>
            <a:ext cx="3564741" cy="1830072"/>
          </a:xfrm>
          <a:prstGeom prst="rect">
            <a:avLst/>
          </a:prstGeom>
        </p:spPr>
      </p:pic>
      <p:pic>
        <p:nvPicPr>
          <p:cNvPr id="14" name="Picture 13">
            <a:extLst>
              <a:ext uri="{FF2B5EF4-FFF2-40B4-BE49-F238E27FC236}">
                <a16:creationId xmlns:a16="http://schemas.microsoft.com/office/drawing/2014/main" id="{3179DABA-1376-8914-B04B-931714E2DE14}"/>
              </a:ext>
            </a:extLst>
          </p:cNvPr>
          <p:cNvPicPr>
            <a:picLocks noChangeAspect="1"/>
          </p:cNvPicPr>
          <p:nvPr/>
        </p:nvPicPr>
        <p:blipFill>
          <a:blip r:embed="rId9"/>
          <a:stretch>
            <a:fillRect/>
          </a:stretch>
        </p:blipFill>
        <p:spPr>
          <a:xfrm>
            <a:off x="8464997" y="2400217"/>
            <a:ext cx="2949239" cy="3232539"/>
          </a:xfrm>
          <a:prstGeom prst="rect">
            <a:avLst/>
          </a:prstGeom>
        </p:spPr>
      </p:pic>
      <p:sp>
        <p:nvSpPr>
          <p:cNvPr id="5" name="Content Placeholder 2">
            <a:extLst>
              <a:ext uri="{FF2B5EF4-FFF2-40B4-BE49-F238E27FC236}">
                <a16:creationId xmlns:a16="http://schemas.microsoft.com/office/drawing/2014/main" id="{BA4C8DC9-DDFD-D874-718F-A14B1F93B4F9}"/>
              </a:ext>
            </a:extLst>
          </p:cNvPr>
          <p:cNvSpPr txBox="1">
            <a:spLocks/>
          </p:cNvSpPr>
          <p:nvPr/>
        </p:nvSpPr>
        <p:spPr>
          <a:xfrm>
            <a:off x="8464997" y="5632756"/>
            <a:ext cx="250428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800" b="0" dirty="0">
                <a:latin typeface="+mj-lt"/>
              </a:rPr>
              <a:t>Type </a:t>
            </a:r>
            <a:r>
              <a:rPr lang="en-GB" sz="1800" dirty="0">
                <a:latin typeface="+mj-lt"/>
              </a:rPr>
              <a:t>550</a:t>
            </a:r>
            <a:r>
              <a:rPr lang="en-GB" sz="1800" b="0" dirty="0">
                <a:latin typeface="+mj-lt"/>
              </a:rPr>
              <a:t> and </a:t>
            </a:r>
            <a:r>
              <a:rPr lang="en-GB" sz="1800" dirty="0">
                <a:latin typeface="+mj-lt"/>
              </a:rPr>
              <a:t>Enter</a:t>
            </a:r>
            <a:endParaRPr lang="en-US" sz="1800" dirty="0">
              <a:latin typeface="+mj-lt"/>
            </a:endParaRPr>
          </a:p>
        </p:txBody>
      </p:sp>
      <p:pic>
        <p:nvPicPr>
          <p:cNvPr id="11" name="Picture 10" descr="A black background with red text&#10;&#10;Description automatically generated">
            <a:extLst>
              <a:ext uri="{FF2B5EF4-FFF2-40B4-BE49-F238E27FC236}">
                <a16:creationId xmlns:a16="http://schemas.microsoft.com/office/drawing/2014/main" id="{2B227ED0-AD34-386D-2503-D5DFF83F494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869398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We can now start to define the shape of the seat using the Round tool. Apply a </a:t>
            </a:r>
            <a:r>
              <a:rPr lang="en-GB" sz="2000" b="1" dirty="0">
                <a:latin typeface="+mj-lt"/>
              </a:rPr>
              <a:t>60</a:t>
            </a:r>
            <a:r>
              <a:rPr lang="en-GB" sz="2000" dirty="0">
                <a:latin typeface="+mj-lt"/>
              </a:rPr>
              <a:t>mm round to the top front and middle of the chair. Add some more to the edges to get a nice rounded shape.</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19" name="Content Placeholder 2">
            <a:extLst>
              <a:ext uri="{FF2B5EF4-FFF2-40B4-BE49-F238E27FC236}">
                <a16:creationId xmlns:a16="http://schemas.microsoft.com/office/drawing/2014/main" id="{1BEB89C3-EC71-D7C4-672F-E00AA89FA28A}"/>
              </a:ext>
            </a:extLst>
          </p:cNvPr>
          <p:cNvSpPr txBox="1">
            <a:spLocks/>
          </p:cNvSpPr>
          <p:nvPr/>
        </p:nvSpPr>
        <p:spPr>
          <a:xfrm>
            <a:off x="10022554" y="3900828"/>
            <a:ext cx="1520614" cy="678067"/>
          </a:xfrm>
          <a:prstGeom prst="rect">
            <a:avLst/>
          </a:prstGeom>
        </p:spPr>
        <p:txBody>
          <a:bodyPr vert="horz" lIns="0" tIns="0" rIns="0" bIns="0" rtlCol="0">
            <a:normAutofit fontScale="925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800" b="0" dirty="0">
                <a:latin typeface="+mj-lt"/>
              </a:rPr>
              <a:t>Leave this edge square</a:t>
            </a:r>
            <a:endParaRPr lang="en-US" sz="1800" b="0" dirty="0">
              <a:latin typeface="+mj-lt"/>
            </a:endParaRPr>
          </a:p>
        </p:txBody>
      </p:sp>
      <p:pic>
        <p:nvPicPr>
          <p:cNvPr id="11" name="Picture 10">
            <a:extLst>
              <a:ext uri="{FF2B5EF4-FFF2-40B4-BE49-F238E27FC236}">
                <a16:creationId xmlns:a16="http://schemas.microsoft.com/office/drawing/2014/main" id="{3CF89CB6-E9AD-D563-BB5E-02379A0D274F}"/>
              </a:ext>
            </a:extLst>
          </p:cNvPr>
          <p:cNvPicPr>
            <a:picLocks noChangeAspect="1"/>
          </p:cNvPicPr>
          <p:nvPr/>
        </p:nvPicPr>
        <p:blipFill rotWithShape="1">
          <a:blip r:embed="rId7"/>
          <a:srcRect t="11784"/>
          <a:stretch/>
        </p:blipFill>
        <p:spPr>
          <a:xfrm>
            <a:off x="1181870" y="2550988"/>
            <a:ext cx="969888" cy="1447941"/>
          </a:xfrm>
          <a:prstGeom prst="rect">
            <a:avLst/>
          </a:prstGeom>
        </p:spPr>
      </p:pic>
      <p:pic>
        <p:nvPicPr>
          <p:cNvPr id="17" name="Picture 16">
            <a:extLst>
              <a:ext uri="{FF2B5EF4-FFF2-40B4-BE49-F238E27FC236}">
                <a16:creationId xmlns:a16="http://schemas.microsoft.com/office/drawing/2014/main" id="{30D67439-B24C-5472-74CF-CA21287848B3}"/>
              </a:ext>
            </a:extLst>
          </p:cNvPr>
          <p:cNvPicPr>
            <a:picLocks noChangeAspect="1"/>
          </p:cNvPicPr>
          <p:nvPr/>
        </p:nvPicPr>
        <p:blipFill>
          <a:blip r:embed="rId8"/>
          <a:stretch>
            <a:fillRect/>
          </a:stretch>
        </p:blipFill>
        <p:spPr>
          <a:xfrm>
            <a:off x="6696394" y="2400217"/>
            <a:ext cx="2697627" cy="3301347"/>
          </a:xfrm>
          <a:prstGeom prst="rect">
            <a:avLst/>
          </a:prstGeom>
        </p:spPr>
      </p:pic>
      <p:grpSp>
        <p:nvGrpSpPr>
          <p:cNvPr id="27" name="Group 26">
            <a:extLst>
              <a:ext uri="{FF2B5EF4-FFF2-40B4-BE49-F238E27FC236}">
                <a16:creationId xmlns:a16="http://schemas.microsoft.com/office/drawing/2014/main" id="{CF9741F2-6D99-9FA6-3344-646965BDFFCB}"/>
              </a:ext>
            </a:extLst>
          </p:cNvPr>
          <p:cNvGrpSpPr/>
          <p:nvPr/>
        </p:nvGrpSpPr>
        <p:grpSpPr>
          <a:xfrm>
            <a:off x="726466" y="2400217"/>
            <a:ext cx="5237982" cy="3429000"/>
            <a:chOff x="726466" y="2219360"/>
            <a:chExt cx="5237982" cy="3429000"/>
          </a:xfrm>
        </p:grpSpPr>
        <p:sp>
          <p:nvSpPr>
            <p:cNvPr id="20" name="Content Placeholder 2">
              <a:extLst>
                <a:ext uri="{FF2B5EF4-FFF2-40B4-BE49-F238E27FC236}">
                  <a16:creationId xmlns:a16="http://schemas.microsoft.com/office/drawing/2014/main" id="{04F33B70-303F-D1B0-F8F4-BFC4827BC2E2}"/>
                </a:ext>
              </a:extLst>
            </p:cNvPr>
            <p:cNvSpPr txBox="1">
              <a:spLocks/>
            </p:cNvSpPr>
            <p:nvPr/>
          </p:nvSpPr>
          <p:spPr>
            <a:xfrm>
              <a:off x="726466" y="4116112"/>
              <a:ext cx="250428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700" dirty="0">
                  <a:latin typeface="+mj-lt"/>
                </a:rPr>
                <a:t>60</a:t>
              </a:r>
              <a:r>
                <a:rPr lang="en-GB" sz="1700" b="0" dirty="0">
                  <a:latin typeface="+mj-lt"/>
                </a:rPr>
                <a:t>mm round here</a:t>
              </a:r>
              <a:endParaRPr lang="en-US" sz="1700" b="0" dirty="0">
                <a:latin typeface="+mj-lt"/>
              </a:endParaRPr>
            </a:p>
          </p:txBody>
        </p:sp>
        <p:pic>
          <p:nvPicPr>
            <p:cNvPr id="15" name="Picture 14">
              <a:extLst>
                <a:ext uri="{FF2B5EF4-FFF2-40B4-BE49-F238E27FC236}">
                  <a16:creationId xmlns:a16="http://schemas.microsoft.com/office/drawing/2014/main" id="{A802BE6E-3EFC-088E-071C-7BE5EDD3EF22}"/>
                </a:ext>
              </a:extLst>
            </p:cNvPr>
            <p:cNvPicPr>
              <a:picLocks noChangeAspect="1"/>
            </p:cNvPicPr>
            <p:nvPr/>
          </p:nvPicPr>
          <p:blipFill>
            <a:blip r:embed="rId9"/>
            <a:stretch>
              <a:fillRect/>
            </a:stretch>
          </p:blipFill>
          <p:spPr>
            <a:xfrm>
              <a:off x="3146884" y="2219360"/>
              <a:ext cx="2817564" cy="3429000"/>
            </a:xfrm>
            <a:prstGeom prst="rect">
              <a:avLst/>
            </a:prstGeom>
          </p:spPr>
        </p:pic>
        <p:cxnSp>
          <p:nvCxnSpPr>
            <p:cNvPr id="5" name="Straight Arrow Connector 4">
              <a:extLst>
                <a:ext uri="{FF2B5EF4-FFF2-40B4-BE49-F238E27FC236}">
                  <a16:creationId xmlns:a16="http://schemas.microsoft.com/office/drawing/2014/main" id="{E0E7B052-928A-4B16-5831-A93BE549078F}"/>
                </a:ext>
              </a:extLst>
            </p:cNvPr>
            <p:cNvCxnSpPr>
              <a:cxnSpLocks/>
            </p:cNvCxnSpPr>
            <p:nvPr/>
          </p:nvCxnSpPr>
          <p:spPr>
            <a:xfrm flipV="1">
              <a:off x="2644648" y="2761605"/>
              <a:ext cx="1911018" cy="146644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EC86CFBD-789C-C82B-6CEA-DBE0A58D5D64}"/>
                </a:ext>
              </a:extLst>
            </p:cNvPr>
            <p:cNvCxnSpPr>
              <a:cxnSpLocks/>
            </p:cNvCxnSpPr>
            <p:nvPr/>
          </p:nvCxnSpPr>
          <p:spPr>
            <a:xfrm>
              <a:off x="2644648" y="4372081"/>
              <a:ext cx="184346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E638A7D-085F-74B8-0D1C-D6BA4913188C}"/>
                </a:ext>
              </a:extLst>
            </p:cNvPr>
            <p:cNvCxnSpPr>
              <a:cxnSpLocks/>
            </p:cNvCxnSpPr>
            <p:nvPr/>
          </p:nvCxnSpPr>
          <p:spPr>
            <a:xfrm>
              <a:off x="2644648" y="4502109"/>
              <a:ext cx="835266" cy="38190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grpSp>
      <p:sp>
        <p:nvSpPr>
          <p:cNvPr id="26" name="Content Placeholder 2">
            <a:extLst>
              <a:ext uri="{FF2B5EF4-FFF2-40B4-BE49-F238E27FC236}">
                <a16:creationId xmlns:a16="http://schemas.microsoft.com/office/drawing/2014/main" id="{6482A16D-BC8C-5251-3D3D-280074FF526E}"/>
              </a:ext>
            </a:extLst>
          </p:cNvPr>
          <p:cNvSpPr txBox="1">
            <a:spLocks/>
          </p:cNvSpPr>
          <p:nvPr/>
        </p:nvSpPr>
        <p:spPr>
          <a:xfrm>
            <a:off x="5979234" y="5624658"/>
            <a:ext cx="4765958"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800" b="0" dirty="0">
                <a:latin typeface="+mj-lt"/>
              </a:rPr>
              <a:t>Add some </a:t>
            </a:r>
            <a:r>
              <a:rPr lang="en-GB" sz="1800" dirty="0">
                <a:latin typeface="+mj-lt"/>
              </a:rPr>
              <a:t>50</a:t>
            </a:r>
            <a:r>
              <a:rPr lang="en-GB" sz="1800" b="0" dirty="0">
                <a:latin typeface="+mj-lt"/>
              </a:rPr>
              <a:t>mm rounds to the edges</a:t>
            </a:r>
            <a:endParaRPr lang="en-US" sz="1800" b="0" dirty="0">
              <a:latin typeface="+mj-lt"/>
            </a:endParaRPr>
          </a:p>
        </p:txBody>
      </p:sp>
      <p:cxnSp>
        <p:nvCxnSpPr>
          <p:cNvPr id="28" name="Straight Arrow Connector 27">
            <a:extLst>
              <a:ext uri="{FF2B5EF4-FFF2-40B4-BE49-F238E27FC236}">
                <a16:creationId xmlns:a16="http://schemas.microsoft.com/office/drawing/2014/main" id="{0D75F0A0-7A71-7D37-E538-AE9C46448AA4}"/>
              </a:ext>
            </a:extLst>
          </p:cNvPr>
          <p:cNvCxnSpPr>
            <a:cxnSpLocks/>
          </p:cNvCxnSpPr>
          <p:nvPr/>
        </p:nvCxnSpPr>
        <p:spPr>
          <a:xfrm flipV="1">
            <a:off x="8572279" y="5029788"/>
            <a:ext cx="0" cy="667714"/>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DBC5EC6E-7FC3-F99D-6B67-D7B6E131B180}"/>
              </a:ext>
            </a:extLst>
          </p:cNvPr>
          <p:cNvCxnSpPr>
            <a:cxnSpLocks/>
          </p:cNvCxnSpPr>
          <p:nvPr/>
        </p:nvCxnSpPr>
        <p:spPr>
          <a:xfrm flipH="1">
            <a:off x="8958931" y="4310550"/>
            <a:ext cx="916607" cy="627739"/>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 name="Picture 9" descr="A black background with red text&#10;&#10;Description automatically generated">
            <a:extLst>
              <a:ext uri="{FF2B5EF4-FFF2-40B4-BE49-F238E27FC236}">
                <a16:creationId xmlns:a16="http://schemas.microsoft.com/office/drawing/2014/main" id="{CBF311D3-1E67-89CB-B8C0-D520C3D2FC7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89597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Once you have the shape you are happy with, we can ‘shell’ the chair. In Solid Edge, this feature is known as </a:t>
            </a:r>
            <a:r>
              <a:rPr lang="en-GB" sz="2000" b="1" dirty="0">
                <a:latin typeface="+mj-lt"/>
              </a:rPr>
              <a:t>Thin Wall</a:t>
            </a:r>
            <a:r>
              <a:rPr lang="en-GB" sz="2000" dirty="0">
                <a:latin typeface="+mj-lt"/>
              </a:rPr>
              <a:t>. Select the two faces shown in green below and click on </a:t>
            </a:r>
            <a:r>
              <a:rPr lang="en-GB" sz="2000" b="1" dirty="0">
                <a:latin typeface="+mj-lt"/>
              </a:rPr>
              <a:t>Thin Wall</a:t>
            </a:r>
            <a:r>
              <a:rPr lang="en-GB" sz="2000" dirty="0">
                <a:latin typeface="+mj-lt"/>
              </a:rPr>
              <a:t>.</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0" name="Picture 9">
            <a:extLst>
              <a:ext uri="{FF2B5EF4-FFF2-40B4-BE49-F238E27FC236}">
                <a16:creationId xmlns:a16="http://schemas.microsoft.com/office/drawing/2014/main" id="{4E591910-0A8C-1D1F-0B30-6CC0119D2C14}"/>
              </a:ext>
            </a:extLst>
          </p:cNvPr>
          <p:cNvPicPr>
            <a:picLocks noChangeAspect="1"/>
          </p:cNvPicPr>
          <p:nvPr/>
        </p:nvPicPr>
        <p:blipFill>
          <a:blip r:embed="rId7"/>
          <a:stretch>
            <a:fillRect/>
          </a:stretch>
        </p:blipFill>
        <p:spPr>
          <a:xfrm>
            <a:off x="9956323" y="3209829"/>
            <a:ext cx="957753" cy="1680953"/>
          </a:xfrm>
          <a:prstGeom prst="rect">
            <a:avLst/>
          </a:prstGeom>
        </p:spPr>
      </p:pic>
      <p:pic>
        <p:nvPicPr>
          <p:cNvPr id="13" name="Picture 12">
            <a:extLst>
              <a:ext uri="{FF2B5EF4-FFF2-40B4-BE49-F238E27FC236}">
                <a16:creationId xmlns:a16="http://schemas.microsoft.com/office/drawing/2014/main" id="{344E927A-0B25-D56D-DE5A-25183B5DDCAD}"/>
              </a:ext>
            </a:extLst>
          </p:cNvPr>
          <p:cNvPicPr>
            <a:picLocks noChangeAspect="1"/>
          </p:cNvPicPr>
          <p:nvPr/>
        </p:nvPicPr>
        <p:blipFill>
          <a:blip r:embed="rId8"/>
          <a:stretch>
            <a:fillRect/>
          </a:stretch>
        </p:blipFill>
        <p:spPr>
          <a:xfrm>
            <a:off x="996166" y="2514606"/>
            <a:ext cx="2688994" cy="3101911"/>
          </a:xfrm>
          <a:prstGeom prst="rect">
            <a:avLst/>
          </a:prstGeom>
        </p:spPr>
      </p:pic>
      <p:pic>
        <p:nvPicPr>
          <p:cNvPr id="16" name="Picture 15">
            <a:extLst>
              <a:ext uri="{FF2B5EF4-FFF2-40B4-BE49-F238E27FC236}">
                <a16:creationId xmlns:a16="http://schemas.microsoft.com/office/drawing/2014/main" id="{FF058AEC-2410-468F-3721-61B07F358714}"/>
              </a:ext>
            </a:extLst>
          </p:cNvPr>
          <p:cNvPicPr>
            <a:picLocks noChangeAspect="1"/>
          </p:cNvPicPr>
          <p:nvPr/>
        </p:nvPicPr>
        <p:blipFill>
          <a:blip r:embed="rId9"/>
          <a:stretch>
            <a:fillRect/>
          </a:stretch>
        </p:blipFill>
        <p:spPr>
          <a:xfrm>
            <a:off x="6002314" y="2514605"/>
            <a:ext cx="3010379" cy="3101911"/>
          </a:xfrm>
          <a:prstGeom prst="rect">
            <a:avLst/>
          </a:prstGeom>
        </p:spPr>
      </p:pic>
      <p:sp>
        <p:nvSpPr>
          <p:cNvPr id="19" name="Content Placeholder 2">
            <a:extLst>
              <a:ext uri="{FF2B5EF4-FFF2-40B4-BE49-F238E27FC236}">
                <a16:creationId xmlns:a16="http://schemas.microsoft.com/office/drawing/2014/main" id="{1BEB89C3-EC71-D7C4-672F-E00AA89FA28A}"/>
              </a:ext>
            </a:extLst>
          </p:cNvPr>
          <p:cNvSpPr txBox="1">
            <a:spLocks/>
          </p:cNvSpPr>
          <p:nvPr/>
        </p:nvSpPr>
        <p:spPr>
          <a:xfrm>
            <a:off x="3915573" y="2780067"/>
            <a:ext cx="1923163" cy="511937"/>
          </a:xfrm>
          <a:prstGeom prst="rect">
            <a:avLst/>
          </a:prstGeom>
        </p:spPr>
        <p:txBody>
          <a:bodyPr vert="horz" lIns="0" tIns="0" rIns="0" bIns="0" rtlCol="0">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Choose these faces</a:t>
            </a:r>
            <a:endParaRPr lang="en-US" sz="2000" b="0" dirty="0">
              <a:latin typeface="+mj-lt"/>
            </a:endParaRPr>
          </a:p>
        </p:txBody>
      </p:sp>
      <p:cxnSp>
        <p:nvCxnSpPr>
          <p:cNvPr id="5" name="Straight Arrow Connector 4">
            <a:extLst>
              <a:ext uri="{FF2B5EF4-FFF2-40B4-BE49-F238E27FC236}">
                <a16:creationId xmlns:a16="http://schemas.microsoft.com/office/drawing/2014/main" id="{B3870679-B1F8-4447-6FC5-3D41594CF7B5}"/>
              </a:ext>
            </a:extLst>
          </p:cNvPr>
          <p:cNvCxnSpPr>
            <a:cxnSpLocks/>
          </p:cNvCxnSpPr>
          <p:nvPr/>
        </p:nvCxnSpPr>
        <p:spPr>
          <a:xfrm flipH="1">
            <a:off x="2885776" y="3013263"/>
            <a:ext cx="866219" cy="565403"/>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619E2F4-7507-AD09-DFDD-A87BBFA9A8AA}"/>
              </a:ext>
            </a:extLst>
          </p:cNvPr>
          <p:cNvCxnSpPr>
            <a:cxnSpLocks/>
          </p:cNvCxnSpPr>
          <p:nvPr/>
        </p:nvCxnSpPr>
        <p:spPr>
          <a:xfrm flipH="1">
            <a:off x="2885776" y="3182414"/>
            <a:ext cx="1009242" cy="1708368"/>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E5AF354C-A86B-4479-0B8B-E5D714E59CEE}"/>
              </a:ext>
            </a:extLst>
          </p:cNvPr>
          <p:cNvCxnSpPr>
            <a:cxnSpLocks/>
          </p:cNvCxnSpPr>
          <p:nvPr/>
        </p:nvCxnSpPr>
        <p:spPr>
          <a:xfrm>
            <a:off x="8848810" y="3899886"/>
            <a:ext cx="89400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1" name="Picture 10" descr="A black background with red text&#10;&#10;Description automatically generated">
            <a:extLst>
              <a:ext uri="{FF2B5EF4-FFF2-40B4-BE49-F238E27FC236}">
                <a16:creationId xmlns:a16="http://schemas.microsoft.com/office/drawing/2014/main" id="{1661D303-E70B-B56F-FA01-FECB18B6FF0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912392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Type in </a:t>
            </a:r>
            <a:r>
              <a:rPr lang="en-GB" sz="2000" b="1" dirty="0">
                <a:latin typeface="+mj-lt"/>
              </a:rPr>
              <a:t>10</a:t>
            </a:r>
            <a:r>
              <a:rPr lang="en-GB" sz="2000" dirty="0">
                <a:latin typeface="+mj-lt"/>
              </a:rPr>
              <a:t>mm for the wall thickness and press </a:t>
            </a:r>
            <a:r>
              <a:rPr lang="en-GB" sz="2000" b="1" dirty="0">
                <a:latin typeface="+mj-lt"/>
              </a:rPr>
              <a:t>Enter</a:t>
            </a:r>
            <a:r>
              <a:rPr lang="en-GB" sz="2000" dirty="0">
                <a:latin typeface="+mj-lt"/>
              </a:rPr>
              <a:t>. The part has now been made into a shell.</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19" name="Content Placeholder 2">
            <a:extLst>
              <a:ext uri="{FF2B5EF4-FFF2-40B4-BE49-F238E27FC236}">
                <a16:creationId xmlns:a16="http://schemas.microsoft.com/office/drawing/2014/main" id="{1BEB89C3-EC71-D7C4-672F-E00AA89FA28A}"/>
              </a:ext>
            </a:extLst>
          </p:cNvPr>
          <p:cNvSpPr txBox="1">
            <a:spLocks/>
          </p:cNvSpPr>
          <p:nvPr/>
        </p:nvSpPr>
        <p:spPr>
          <a:xfrm>
            <a:off x="6154237" y="4761088"/>
            <a:ext cx="4954028" cy="511937"/>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1600" b="0" dirty="0">
                <a:latin typeface="+mj-lt"/>
              </a:rPr>
              <a:t>To add some support for the back and the legs, draw a rectangle around </a:t>
            </a:r>
            <a:r>
              <a:rPr lang="en-GB" sz="1600" dirty="0">
                <a:latin typeface="+mj-lt"/>
              </a:rPr>
              <a:t>80</a:t>
            </a:r>
            <a:r>
              <a:rPr lang="en-GB" sz="1600" b="0" dirty="0">
                <a:latin typeface="+mj-lt"/>
              </a:rPr>
              <a:t>mm high and the width of the seat.</a:t>
            </a:r>
            <a:endParaRPr lang="en-US" sz="1600" b="0" dirty="0">
              <a:latin typeface="+mj-lt"/>
            </a:endParaRPr>
          </a:p>
        </p:txBody>
      </p:sp>
      <p:sp>
        <p:nvSpPr>
          <p:cNvPr id="20" name="Content Placeholder 2">
            <a:extLst>
              <a:ext uri="{FF2B5EF4-FFF2-40B4-BE49-F238E27FC236}">
                <a16:creationId xmlns:a16="http://schemas.microsoft.com/office/drawing/2014/main" id="{04F33B70-303F-D1B0-F8F4-BFC4827BC2E2}"/>
              </a:ext>
            </a:extLst>
          </p:cNvPr>
          <p:cNvSpPr txBox="1">
            <a:spLocks/>
          </p:cNvSpPr>
          <p:nvPr/>
        </p:nvSpPr>
        <p:spPr>
          <a:xfrm>
            <a:off x="8336921" y="5958037"/>
            <a:ext cx="250428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pic>
        <p:nvPicPr>
          <p:cNvPr id="10" name="Picture 9">
            <a:extLst>
              <a:ext uri="{FF2B5EF4-FFF2-40B4-BE49-F238E27FC236}">
                <a16:creationId xmlns:a16="http://schemas.microsoft.com/office/drawing/2014/main" id="{4E591910-0A8C-1D1F-0B30-6CC0119D2C14}"/>
              </a:ext>
            </a:extLst>
          </p:cNvPr>
          <p:cNvPicPr>
            <a:picLocks noChangeAspect="1"/>
          </p:cNvPicPr>
          <p:nvPr/>
        </p:nvPicPr>
        <p:blipFill>
          <a:blip r:embed="rId7"/>
          <a:stretch>
            <a:fillRect/>
          </a:stretch>
        </p:blipFill>
        <p:spPr>
          <a:xfrm>
            <a:off x="1009656" y="3122929"/>
            <a:ext cx="756680" cy="1328050"/>
          </a:xfrm>
          <a:prstGeom prst="rect">
            <a:avLst/>
          </a:prstGeom>
        </p:spPr>
      </p:pic>
      <p:pic>
        <p:nvPicPr>
          <p:cNvPr id="11" name="Picture 10">
            <a:extLst>
              <a:ext uri="{FF2B5EF4-FFF2-40B4-BE49-F238E27FC236}">
                <a16:creationId xmlns:a16="http://schemas.microsoft.com/office/drawing/2014/main" id="{24E9B780-4A62-9CD9-C661-29FDC1C0161D}"/>
              </a:ext>
            </a:extLst>
          </p:cNvPr>
          <p:cNvPicPr>
            <a:picLocks noChangeAspect="1"/>
          </p:cNvPicPr>
          <p:nvPr/>
        </p:nvPicPr>
        <p:blipFill>
          <a:blip r:embed="rId8"/>
          <a:stretch>
            <a:fillRect/>
          </a:stretch>
        </p:blipFill>
        <p:spPr>
          <a:xfrm>
            <a:off x="2353937" y="2099098"/>
            <a:ext cx="3212699" cy="3716035"/>
          </a:xfrm>
          <a:prstGeom prst="rect">
            <a:avLst/>
          </a:prstGeom>
        </p:spPr>
      </p:pic>
      <p:pic>
        <p:nvPicPr>
          <p:cNvPr id="14" name="Picture 13">
            <a:extLst>
              <a:ext uri="{FF2B5EF4-FFF2-40B4-BE49-F238E27FC236}">
                <a16:creationId xmlns:a16="http://schemas.microsoft.com/office/drawing/2014/main" id="{9EF2C3AE-ADEE-4EB7-6B9D-36218B1F7E5A}"/>
              </a:ext>
            </a:extLst>
          </p:cNvPr>
          <p:cNvPicPr>
            <a:picLocks noChangeAspect="1"/>
          </p:cNvPicPr>
          <p:nvPr/>
        </p:nvPicPr>
        <p:blipFill>
          <a:blip r:embed="rId9"/>
          <a:stretch>
            <a:fillRect/>
          </a:stretch>
        </p:blipFill>
        <p:spPr>
          <a:xfrm>
            <a:off x="6114478" y="2111899"/>
            <a:ext cx="4880848" cy="2371463"/>
          </a:xfrm>
          <a:prstGeom prst="rect">
            <a:avLst/>
          </a:prstGeom>
        </p:spPr>
      </p:pic>
      <p:cxnSp>
        <p:nvCxnSpPr>
          <p:cNvPr id="5" name="Straight Arrow Connector 4">
            <a:extLst>
              <a:ext uri="{FF2B5EF4-FFF2-40B4-BE49-F238E27FC236}">
                <a16:creationId xmlns:a16="http://schemas.microsoft.com/office/drawing/2014/main" id="{D34BADF2-95D3-45B2-FC2B-8D3D65F44D6F}"/>
              </a:ext>
            </a:extLst>
          </p:cNvPr>
          <p:cNvCxnSpPr>
            <a:cxnSpLocks/>
          </p:cNvCxnSpPr>
          <p:nvPr/>
        </p:nvCxnSpPr>
        <p:spPr>
          <a:xfrm>
            <a:off x="2154395" y="3513992"/>
            <a:ext cx="894001"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80044BBD-84B7-AE9F-6A8D-3C6CFB4BD847}"/>
              </a:ext>
            </a:extLst>
          </p:cNvPr>
          <p:cNvCxnSpPr>
            <a:cxnSpLocks/>
          </p:cNvCxnSpPr>
          <p:nvPr/>
        </p:nvCxnSpPr>
        <p:spPr>
          <a:xfrm flipV="1">
            <a:off x="8823349" y="3514706"/>
            <a:ext cx="0" cy="1246382"/>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3" name="Picture 12" descr="A black background with red text&#10;&#10;Description automatically generated">
            <a:extLst>
              <a:ext uri="{FF2B5EF4-FFF2-40B4-BE49-F238E27FC236}">
                <a16:creationId xmlns:a16="http://schemas.microsoft.com/office/drawing/2014/main" id="{382558E1-36DD-65F3-0356-FBE83D458F7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853891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Select the rectangle and use the arrow to drag it into the chair. Type </a:t>
            </a:r>
            <a:r>
              <a:rPr lang="en-GB" sz="2000" b="1" dirty="0">
                <a:latin typeface="+mj-lt"/>
              </a:rPr>
              <a:t>10</a:t>
            </a:r>
            <a:r>
              <a:rPr lang="en-GB" sz="2000" dirty="0">
                <a:latin typeface="+mj-lt"/>
              </a:rPr>
              <a:t> and press </a:t>
            </a:r>
            <a:r>
              <a:rPr lang="en-GB" sz="2000" b="1" dirty="0">
                <a:latin typeface="+mj-lt"/>
              </a:rPr>
              <a:t>Enter</a:t>
            </a:r>
            <a:r>
              <a:rPr lang="en-GB" sz="2000" dirty="0">
                <a:latin typeface="+mj-lt"/>
              </a:rPr>
              <a:t> and this new element should join with the existing chair shell. </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20" name="Content Placeholder 2">
            <a:extLst>
              <a:ext uri="{FF2B5EF4-FFF2-40B4-BE49-F238E27FC236}">
                <a16:creationId xmlns:a16="http://schemas.microsoft.com/office/drawing/2014/main" id="{04F33B70-303F-D1B0-F8F4-BFC4827BC2E2}"/>
              </a:ext>
            </a:extLst>
          </p:cNvPr>
          <p:cNvSpPr txBox="1">
            <a:spLocks/>
          </p:cNvSpPr>
          <p:nvPr/>
        </p:nvSpPr>
        <p:spPr>
          <a:xfrm>
            <a:off x="5382341" y="5505701"/>
            <a:ext cx="519541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Now, rotate the view to look under the chair.</a:t>
            </a:r>
            <a:endParaRPr lang="en-US" sz="2000" b="0" dirty="0">
              <a:latin typeface="+mj-lt"/>
            </a:endParaRPr>
          </a:p>
        </p:txBody>
      </p:sp>
      <p:pic>
        <p:nvPicPr>
          <p:cNvPr id="12" name="Picture 11">
            <a:extLst>
              <a:ext uri="{FF2B5EF4-FFF2-40B4-BE49-F238E27FC236}">
                <a16:creationId xmlns:a16="http://schemas.microsoft.com/office/drawing/2014/main" id="{F92D9F00-D1CA-7701-0C19-3E59BC08D2F6}"/>
              </a:ext>
            </a:extLst>
          </p:cNvPr>
          <p:cNvPicPr>
            <a:picLocks noChangeAspect="1"/>
          </p:cNvPicPr>
          <p:nvPr/>
        </p:nvPicPr>
        <p:blipFill>
          <a:blip r:embed="rId7"/>
          <a:stretch>
            <a:fillRect/>
          </a:stretch>
        </p:blipFill>
        <p:spPr>
          <a:xfrm>
            <a:off x="6087864" y="2394575"/>
            <a:ext cx="3768095" cy="3111126"/>
          </a:xfrm>
          <a:prstGeom prst="rect">
            <a:avLst/>
          </a:prstGeom>
        </p:spPr>
      </p:pic>
      <p:pic>
        <p:nvPicPr>
          <p:cNvPr id="15" name="Picture 14">
            <a:extLst>
              <a:ext uri="{FF2B5EF4-FFF2-40B4-BE49-F238E27FC236}">
                <a16:creationId xmlns:a16="http://schemas.microsoft.com/office/drawing/2014/main" id="{D4A37C67-824B-6FE3-9CF2-A0D8AB5987B3}"/>
              </a:ext>
            </a:extLst>
          </p:cNvPr>
          <p:cNvPicPr>
            <a:picLocks noChangeAspect="1"/>
          </p:cNvPicPr>
          <p:nvPr/>
        </p:nvPicPr>
        <p:blipFill>
          <a:blip r:embed="rId8"/>
          <a:stretch>
            <a:fillRect/>
          </a:stretch>
        </p:blipFill>
        <p:spPr>
          <a:xfrm>
            <a:off x="576000" y="2394575"/>
            <a:ext cx="4594118" cy="2490743"/>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635D11E7-BFAC-F73D-AC52-EECDAA0B1E44}"/>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583422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fontScale="92500" lnSpcReduction="20000"/>
          </a:bodyPr>
          <a:lstStyle/>
          <a:p>
            <a:pPr marL="0" indent="0" algn="l">
              <a:lnSpc>
                <a:spcPct val="150000"/>
              </a:lnSpc>
              <a:spcBef>
                <a:spcPts val="500"/>
              </a:spcBef>
              <a:spcAft>
                <a:spcPts val="500"/>
              </a:spcAft>
              <a:buNone/>
            </a:pPr>
            <a:r>
              <a:rPr lang="en-GB" sz="2000" dirty="0">
                <a:latin typeface="+mj-lt"/>
              </a:rPr>
              <a:t>To make the next part easier, choose the bottom surface and press </a:t>
            </a:r>
            <a:r>
              <a:rPr lang="en-GB" sz="2000" b="1" dirty="0">
                <a:latin typeface="+mj-lt"/>
              </a:rPr>
              <a:t>CTRL</a:t>
            </a:r>
            <a:r>
              <a:rPr lang="en-GB" sz="2000" dirty="0">
                <a:latin typeface="+mj-lt"/>
              </a:rPr>
              <a:t> and </a:t>
            </a:r>
            <a:r>
              <a:rPr lang="en-GB" sz="2000" b="1" dirty="0">
                <a:latin typeface="+mj-lt"/>
              </a:rPr>
              <a:t>H</a:t>
            </a:r>
            <a:r>
              <a:rPr lang="en-GB" sz="2000" dirty="0">
                <a:latin typeface="+mj-lt"/>
              </a:rPr>
              <a:t> to look directly at it. Choose </a:t>
            </a:r>
            <a:r>
              <a:rPr lang="en-GB" sz="2000" b="1" dirty="0">
                <a:latin typeface="+mj-lt"/>
              </a:rPr>
              <a:t>Corner Rectangle </a:t>
            </a:r>
            <a:r>
              <a:rPr lang="en-GB" sz="2000" dirty="0">
                <a:latin typeface="+mj-lt"/>
              </a:rPr>
              <a:t>and select the same surface to lock on. Draw four squares in each corner, </a:t>
            </a:r>
            <a:r>
              <a:rPr lang="en-GB" sz="2000" b="1" dirty="0">
                <a:latin typeface="+mj-lt"/>
              </a:rPr>
              <a:t>70</a:t>
            </a:r>
            <a:r>
              <a:rPr lang="en-GB" sz="2000" dirty="0">
                <a:latin typeface="+mj-lt"/>
              </a:rPr>
              <a:t>mm square.</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19" name="Content Placeholder 2">
            <a:extLst>
              <a:ext uri="{FF2B5EF4-FFF2-40B4-BE49-F238E27FC236}">
                <a16:creationId xmlns:a16="http://schemas.microsoft.com/office/drawing/2014/main" id="{1BEB89C3-EC71-D7C4-672F-E00AA89FA28A}"/>
              </a:ext>
            </a:extLst>
          </p:cNvPr>
          <p:cNvSpPr txBox="1">
            <a:spLocks/>
          </p:cNvSpPr>
          <p:nvPr/>
        </p:nvSpPr>
        <p:spPr>
          <a:xfrm>
            <a:off x="1128583" y="5458717"/>
            <a:ext cx="5437628" cy="659992"/>
          </a:xfrm>
          <a:prstGeom prst="rect">
            <a:avLst/>
          </a:prstGeom>
        </p:spPr>
        <p:txBody>
          <a:bodyPr vert="horz" lIns="0" tIns="0" rIns="0" bIns="0" rtlCol="0">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Choose this face to look at and to draw the squares on.</a:t>
            </a:r>
            <a:endParaRPr lang="en-US" sz="2000" b="0" dirty="0">
              <a:latin typeface="+mj-lt"/>
            </a:endParaRPr>
          </a:p>
        </p:txBody>
      </p:sp>
      <p:pic>
        <p:nvPicPr>
          <p:cNvPr id="11" name="Picture 10">
            <a:extLst>
              <a:ext uri="{FF2B5EF4-FFF2-40B4-BE49-F238E27FC236}">
                <a16:creationId xmlns:a16="http://schemas.microsoft.com/office/drawing/2014/main" id="{C1D78864-F831-B537-DDBA-596A76FB223F}"/>
              </a:ext>
            </a:extLst>
          </p:cNvPr>
          <p:cNvPicPr>
            <a:picLocks noChangeAspect="1"/>
          </p:cNvPicPr>
          <p:nvPr/>
        </p:nvPicPr>
        <p:blipFill>
          <a:blip r:embed="rId8"/>
          <a:stretch>
            <a:fillRect/>
          </a:stretch>
        </p:blipFill>
        <p:spPr>
          <a:xfrm>
            <a:off x="399648" y="2955755"/>
            <a:ext cx="2587232" cy="2056518"/>
          </a:xfrm>
          <a:prstGeom prst="rect">
            <a:avLst/>
          </a:prstGeom>
        </p:spPr>
      </p:pic>
      <p:pic>
        <p:nvPicPr>
          <p:cNvPr id="17" name="Picture 16">
            <a:extLst>
              <a:ext uri="{FF2B5EF4-FFF2-40B4-BE49-F238E27FC236}">
                <a16:creationId xmlns:a16="http://schemas.microsoft.com/office/drawing/2014/main" id="{E4654BA2-7E29-6F59-2259-D00EC15C61AE}"/>
              </a:ext>
            </a:extLst>
          </p:cNvPr>
          <p:cNvPicPr>
            <a:picLocks noChangeAspect="1"/>
          </p:cNvPicPr>
          <p:nvPr/>
        </p:nvPicPr>
        <p:blipFill>
          <a:blip r:embed="rId9"/>
          <a:stretch>
            <a:fillRect/>
          </a:stretch>
        </p:blipFill>
        <p:spPr>
          <a:xfrm>
            <a:off x="3873345" y="2906610"/>
            <a:ext cx="2517132" cy="2044722"/>
          </a:xfrm>
          <a:prstGeom prst="rect">
            <a:avLst/>
          </a:prstGeom>
        </p:spPr>
      </p:pic>
      <p:pic>
        <p:nvPicPr>
          <p:cNvPr id="21" name="Picture 20">
            <a:extLst>
              <a:ext uri="{FF2B5EF4-FFF2-40B4-BE49-F238E27FC236}">
                <a16:creationId xmlns:a16="http://schemas.microsoft.com/office/drawing/2014/main" id="{97C09EF9-7998-0AAA-44A6-235704808440}"/>
              </a:ext>
            </a:extLst>
          </p:cNvPr>
          <p:cNvPicPr>
            <a:picLocks noChangeAspect="1"/>
          </p:cNvPicPr>
          <p:nvPr/>
        </p:nvPicPr>
        <p:blipFill>
          <a:blip r:embed="rId10"/>
          <a:stretch>
            <a:fillRect/>
          </a:stretch>
        </p:blipFill>
        <p:spPr>
          <a:xfrm>
            <a:off x="7009007" y="2312017"/>
            <a:ext cx="4044450" cy="3495585"/>
          </a:xfrm>
          <a:prstGeom prst="rect">
            <a:avLst/>
          </a:prstGeom>
        </p:spPr>
      </p:pic>
      <p:cxnSp>
        <p:nvCxnSpPr>
          <p:cNvPr id="5" name="Straight Arrow Connector 4">
            <a:extLst>
              <a:ext uri="{FF2B5EF4-FFF2-40B4-BE49-F238E27FC236}">
                <a16:creationId xmlns:a16="http://schemas.microsoft.com/office/drawing/2014/main" id="{0899E312-8ACE-7EF8-1D81-811BDC4BE6F2}"/>
              </a:ext>
            </a:extLst>
          </p:cNvPr>
          <p:cNvCxnSpPr>
            <a:cxnSpLocks/>
          </p:cNvCxnSpPr>
          <p:nvPr/>
        </p:nvCxnSpPr>
        <p:spPr>
          <a:xfrm flipV="1">
            <a:off x="5073470" y="4879877"/>
            <a:ext cx="0" cy="620785"/>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 name="Picture 9" descr="A black background with red text&#10;&#10;Description automatically generated">
            <a:extLst>
              <a:ext uri="{FF2B5EF4-FFF2-40B4-BE49-F238E27FC236}">
                <a16:creationId xmlns:a16="http://schemas.microsoft.com/office/drawing/2014/main" id="{651E352D-2615-1C33-104F-63739FD0892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29676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8"/>
            <a:ext cx="10967168" cy="1212619"/>
          </a:xfrm>
        </p:spPr>
        <p:txBody>
          <a:bodyPr>
            <a:normAutofit fontScale="92500" lnSpcReduction="10000"/>
          </a:bodyPr>
          <a:lstStyle/>
          <a:p>
            <a:pPr marL="0" indent="0" algn="l">
              <a:lnSpc>
                <a:spcPct val="150000"/>
              </a:lnSpc>
              <a:spcBef>
                <a:spcPts val="500"/>
              </a:spcBef>
              <a:spcAft>
                <a:spcPts val="500"/>
              </a:spcAft>
              <a:buNone/>
            </a:pPr>
            <a:r>
              <a:rPr lang="en-GB" sz="2000" dirty="0">
                <a:latin typeface="+mj-lt"/>
              </a:rPr>
              <a:t>These square intersect the existing surface allowing you to select individual areas. Choose the front curve, click on the arrow and drag toward you to make a leg. Type </a:t>
            </a:r>
            <a:r>
              <a:rPr lang="en-GB" sz="2000" b="1" dirty="0">
                <a:latin typeface="+mj-lt"/>
              </a:rPr>
              <a:t>450</a:t>
            </a:r>
            <a:r>
              <a:rPr lang="en-GB" sz="2000" dirty="0">
                <a:latin typeface="+mj-lt"/>
              </a:rPr>
              <a:t> and </a:t>
            </a:r>
            <a:r>
              <a:rPr lang="en-GB" sz="2000" b="1" dirty="0">
                <a:latin typeface="+mj-lt"/>
              </a:rPr>
              <a:t>Enter</a:t>
            </a:r>
            <a:r>
              <a:rPr lang="en-GB" sz="2000" dirty="0">
                <a:latin typeface="+mj-lt"/>
              </a:rPr>
              <a:t>.</a:t>
            </a:r>
            <a:r>
              <a:rPr lang="en-US" sz="2000" dirty="0">
                <a:latin typeface="+mj-lt"/>
              </a:rPr>
              <a:t> Do the same for the other 3 corners of the chair base.</a:t>
            </a:r>
            <a:endParaRPr lang="en-GB"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19" name="Content Placeholder 2">
            <a:extLst>
              <a:ext uri="{FF2B5EF4-FFF2-40B4-BE49-F238E27FC236}">
                <a16:creationId xmlns:a16="http://schemas.microsoft.com/office/drawing/2014/main" id="{1BEB89C3-EC71-D7C4-672F-E00AA89FA28A}"/>
              </a:ext>
            </a:extLst>
          </p:cNvPr>
          <p:cNvSpPr txBox="1">
            <a:spLocks/>
          </p:cNvSpPr>
          <p:nvPr/>
        </p:nvSpPr>
        <p:spPr>
          <a:xfrm>
            <a:off x="4258799" y="5516613"/>
            <a:ext cx="252622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Draw arrow down</a:t>
            </a:r>
            <a:endParaRPr lang="en-US" sz="2000" b="0" dirty="0">
              <a:latin typeface="+mj-lt"/>
            </a:endParaRPr>
          </a:p>
        </p:txBody>
      </p:sp>
      <p:sp>
        <p:nvSpPr>
          <p:cNvPr id="20" name="Content Placeholder 2">
            <a:extLst>
              <a:ext uri="{FF2B5EF4-FFF2-40B4-BE49-F238E27FC236}">
                <a16:creationId xmlns:a16="http://schemas.microsoft.com/office/drawing/2014/main" id="{04F33B70-303F-D1B0-F8F4-BFC4827BC2E2}"/>
              </a:ext>
            </a:extLst>
          </p:cNvPr>
          <p:cNvSpPr txBox="1">
            <a:spLocks/>
          </p:cNvSpPr>
          <p:nvPr/>
        </p:nvSpPr>
        <p:spPr>
          <a:xfrm>
            <a:off x="8182593" y="5516613"/>
            <a:ext cx="250428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Type </a:t>
            </a:r>
            <a:r>
              <a:rPr lang="en-GB" sz="2000" dirty="0">
                <a:latin typeface="+mj-lt"/>
              </a:rPr>
              <a:t>450</a:t>
            </a:r>
            <a:r>
              <a:rPr lang="en-GB" sz="2000" b="0" dirty="0">
                <a:latin typeface="+mj-lt"/>
              </a:rPr>
              <a:t> and </a:t>
            </a:r>
            <a:r>
              <a:rPr lang="en-GB" sz="2000" dirty="0">
                <a:latin typeface="+mj-lt"/>
              </a:rPr>
              <a:t>Enter</a:t>
            </a:r>
            <a:endParaRPr lang="en-US" sz="2000" dirty="0">
              <a:latin typeface="+mj-lt"/>
            </a:endParaRPr>
          </a:p>
        </p:txBody>
      </p:sp>
      <p:sp>
        <p:nvSpPr>
          <p:cNvPr id="18" name="Content Placeholder 2">
            <a:extLst>
              <a:ext uri="{FF2B5EF4-FFF2-40B4-BE49-F238E27FC236}">
                <a16:creationId xmlns:a16="http://schemas.microsoft.com/office/drawing/2014/main" id="{509568CD-B935-E79B-A38D-6FCDFCF75F6F}"/>
              </a:ext>
            </a:extLst>
          </p:cNvPr>
          <p:cNvSpPr txBox="1">
            <a:spLocks/>
          </p:cNvSpPr>
          <p:nvPr/>
        </p:nvSpPr>
        <p:spPr>
          <a:xfrm>
            <a:off x="983530" y="5461742"/>
            <a:ext cx="252622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Select area</a:t>
            </a:r>
            <a:endParaRPr lang="en-US" sz="2000" b="0" dirty="0">
              <a:latin typeface="+mj-lt"/>
            </a:endParaRPr>
          </a:p>
        </p:txBody>
      </p:sp>
      <p:pic>
        <p:nvPicPr>
          <p:cNvPr id="22" name="Picture 21">
            <a:extLst>
              <a:ext uri="{FF2B5EF4-FFF2-40B4-BE49-F238E27FC236}">
                <a16:creationId xmlns:a16="http://schemas.microsoft.com/office/drawing/2014/main" id="{59F5D48B-2753-EEBF-6D5F-910E83AA10C2}"/>
              </a:ext>
            </a:extLst>
          </p:cNvPr>
          <p:cNvPicPr>
            <a:picLocks noChangeAspect="1"/>
          </p:cNvPicPr>
          <p:nvPr/>
        </p:nvPicPr>
        <p:blipFill>
          <a:blip r:embed="rId8"/>
          <a:stretch>
            <a:fillRect/>
          </a:stretch>
        </p:blipFill>
        <p:spPr>
          <a:xfrm>
            <a:off x="727351" y="2645158"/>
            <a:ext cx="2686425" cy="2791215"/>
          </a:xfrm>
          <a:prstGeom prst="rect">
            <a:avLst/>
          </a:prstGeom>
        </p:spPr>
      </p:pic>
      <p:pic>
        <p:nvPicPr>
          <p:cNvPr id="24" name="Picture 23">
            <a:extLst>
              <a:ext uri="{FF2B5EF4-FFF2-40B4-BE49-F238E27FC236}">
                <a16:creationId xmlns:a16="http://schemas.microsoft.com/office/drawing/2014/main" id="{6B16C36F-5C80-625E-1FAF-733AEE514B36}"/>
              </a:ext>
            </a:extLst>
          </p:cNvPr>
          <p:cNvPicPr>
            <a:picLocks noChangeAspect="1"/>
          </p:cNvPicPr>
          <p:nvPr/>
        </p:nvPicPr>
        <p:blipFill>
          <a:blip r:embed="rId9"/>
          <a:stretch>
            <a:fillRect/>
          </a:stretch>
        </p:blipFill>
        <p:spPr>
          <a:xfrm>
            <a:off x="4378417" y="2649103"/>
            <a:ext cx="2481350" cy="2787270"/>
          </a:xfrm>
          <a:prstGeom prst="rect">
            <a:avLst/>
          </a:prstGeom>
        </p:spPr>
      </p:pic>
      <p:pic>
        <p:nvPicPr>
          <p:cNvPr id="26" name="Picture 25">
            <a:extLst>
              <a:ext uri="{FF2B5EF4-FFF2-40B4-BE49-F238E27FC236}">
                <a16:creationId xmlns:a16="http://schemas.microsoft.com/office/drawing/2014/main" id="{E4F62154-88E4-E121-062E-72000FE7035C}"/>
              </a:ext>
            </a:extLst>
          </p:cNvPr>
          <p:cNvPicPr>
            <a:picLocks noChangeAspect="1"/>
          </p:cNvPicPr>
          <p:nvPr/>
        </p:nvPicPr>
        <p:blipFill>
          <a:blip r:embed="rId10"/>
          <a:stretch>
            <a:fillRect/>
          </a:stretch>
        </p:blipFill>
        <p:spPr>
          <a:xfrm>
            <a:off x="7824408" y="2702605"/>
            <a:ext cx="3567235" cy="2733768"/>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5145ABD8-BF12-B225-8224-B12F0FBB0974}"/>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513451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Assigning materials</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You now have a chair with four legs, and we are ready to assign materials. On the right-hand side of the screen is a toolbar. Select </a:t>
            </a:r>
            <a:r>
              <a:rPr lang="en-GB" sz="2000" b="1" dirty="0">
                <a:latin typeface="+mj-lt"/>
              </a:rPr>
              <a:t>Style Palette </a:t>
            </a:r>
            <a:r>
              <a:rPr lang="en-GB" sz="2000" dirty="0">
                <a:latin typeface="+mj-lt"/>
              </a:rPr>
              <a:t>and you will see a list of materials </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7" name="Picture 16">
            <a:extLst>
              <a:ext uri="{FF2B5EF4-FFF2-40B4-BE49-F238E27FC236}">
                <a16:creationId xmlns:a16="http://schemas.microsoft.com/office/drawing/2014/main" id="{F0390B56-223F-E7F6-D9F2-191EE3979579}"/>
              </a:ext>
            </a:extLst>
          </p:cNvPr>
          <p:cNvPicPr>
            <a:picLocks noChangeAspect="1"/>
          </p:cNvPicPr>
          <p:nvPr/>
        </p:nvPicPr>
        <p:blipFill>
          <a:blip r:embed="rId8"/>
          <a:stretch>
            <a:fillRect/>
          </a:stretch>
        </p:blipFill>
        <p:spPr>
          <a:xfrm>
            <a:off x="685787" y="2444584"/>
            <a:ext cx="2118463" cy="3363018"/>
          </a:xfrm>
          <a:prstGeom prst="rect">
            <a:avLst/>
          </a:prstGeom>
        </p:spPr>
      </p:pic>
      <p:pic>
        <p:nvPicPr>
          <p:cNvPr id="22" name="Picture 21">
            <a:extLst>
              <a:ext uri="{FF2B5EF4-FFF2-40B4-BE49-F238E27FC236}">
                <a16:creationId xmlns:a16="http://schemas.microsoft.com/office/drawing/2014/main" id="{10527104-79C6-335D-7596-301FFAC8C946}"/>
              </a:ext>
            </a:extLst>
          </p:cNvPr>
          <p:cNvPicPr>
            <a:picLocks noChangeAspect="1"/>
          </p:cNvPicPr>
          <p:nvPr/>
        </p:nvPicPr>
        <p:blipFill>
          <a:blip r:embed="rId9"/>
          <a:stretch>
            <a:fillRect/>
          </a:stretch>
        </p:blipFill>
        <p:spPr>
          <a:xfrm>
            <a:off x="3686623" y="2439905"/>
            <a:ext cx="255091" cy="3964263"/>
          </a:xfrm>
          <a:prstGeom prst="rect">
            <a:avLst/>
          </a:prstGeom>
        </p:spPr>
      </p:pic>
      <p:pic>
        <p:nvPicPr>
          <p:cNvPr id="24" name="Picture 23">
            <a:extLst>
              <a:ext uri="{FF2B5EF4-FFF2-40B4-BE49-F238E27FC236}">
                <a16:creationId xmlns:a16="http://schemas.microsoft.com/office/drawing/2014/main" id="{363AAD27-6D9B-88C1-E896-08789EFC676D}"/>
              </a:ext>
            </a:extLst>
          </p:cNvPr>
          <p:cNvPicPr>
            <a:picLocks noChangeAspect="1"/>
          </p:cNvPicPr>
          <p:nvPr/>
        </p:nvPicPr>
        <p:blipFill>
          <a:blip r:embed="rId10"/>
          <a:stretch>
            <a:fillRect/>
          </a:stretch>
        </p:blipFill>
        <p:spPr>
          <a:xfrm>
            <a:off x="4975849" y="2485919"/>
            <a:ext cx="1242026" cy="3900882"/>
          </a:xfrm>
          <a:prstGeom prst="rect">
            <a:avLst/>
          </a:prstGeom>
        </p:spPr>
      </p:pic>
      <p:pic>
        <p:nvPicPr>
          <p:cNvPr id="26" name="Picture 25">
            <a:extLst>
              <a:ext uri="{FF2B5EF4-FFF2-40B4-BE49-F238E27FC236}">
                <a16:creationId xmlns:a16="http://schemas.microsoft.com/office/drawing/2014/main" id="{84BD136C-E44E-22ED-05BE-26615574FC35}"/>
              </a:ext>
            </a:extLst>
          </p:cNvPr>
          <p:cNvPicPr>
            <a:picLocks noChangeAspect="1"/>
          </p:cNvPicPr>
          <p:nvPr/>
        </p:nvPicPr>
        <p:blipFill>
          <a:blip r:embed="rId11"/>
          <a:stretch>
            <a:fillRect/>
          </a:stretch>
        </p:blipFill>
        <p:spPr>
          <a:xfrm>
            <a:off x="8721560" y="2485919"/>
            <a:ext cx="2166807" cy="3459348"/>
          </a:xfrm>
          <a:prstGeom prst="rect">
            <a:avLst/>
          </a:prstGeom>
        </p:spPr>
      </p:pic>
      <p:sp>
        <p:nvSpPr>
          <p:cNvPr id="5" name="Rectangle 4">
            <a:extLst>
              <a:ext uri="{FF2B5EF4-FFF2-40B4-BE49-F238E27FC236}">
                <a16:creationId xmlns:a16="http://schemas.microsoft.com/office/drawing/2014/main" id="{D3EDFB38-EF40-F9E4-D870-E6FD3C33BF02}"/>
              </a:ext>
            </a:extLst>
          </p:cNvPr>
          <p:cNvSpPr/>
          <p:nvPr/>
        </p:nvSpPr>
        <p:spPr>
          <a:xfrm>
            <a:off x="3661455" y="3623830"/>
            <a:ext cx="356871" cy="113362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0" name="Straight Arrow Connector 9">
            <a:extLst>
              <a:ext uri="{FF2B5EF4-FFF2-40B4-BE49-F238E27FC236}">
                <a16:creationId xmlns:a16="http://schemas.microsoft.com/office/drawing/2014/main" id="{E3B7BABD-70B2-90F7-2215-2B1B6DC82288}"/>
              </a:ext>
            </a:extLst>
          </p:cNvPr>
          <p:cNvCxnSpPr>
            <a:cxnSpLocks/>
          </p:cNvCxnSpPr>
          <p:nvPr/>
        </p:nvCxnSpPr>
        <p:spPr>
          <a:xfrm>
            <a:off x="4185415" y="4217146"/>
            <a:ext cx="613088"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46E1A005-D055-38E3-B6DF-E58E520CC1E7}"/>
              </a:ext>
            </a:extLst>
          </p:cNvPr>
          <p:cNvCxnSpPr>
            <a:cxnSpLocks/>
          </p:cNvCxnSpPr>
          <p:nvPr/>
        </p:nvCxnSpPr>
        <p:spPr>
          <a:xfrm>
            <a:off x="6818203" y="5605327"/>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5" name="Content Placeholder 2">
            <a:extLst>
              <a:ext uri="{FF2B5EF4-FFF2-40B4-BE49-F238E27FC236}">
                <a16:creationId xmlns:a16="http://schemas.microsoft.com/office/drawing/2014/main" id="{0E5CF3C8-7DD8-441B-B249-958A8A0D444E}"/>
              </a:ext>
            </a:extLst>
          </p:cNvPr>
          <p:cNvSpPr txBox="1">
            <a:spLocks/>
          </p:cNvSpPr>
          <p:nvPr/>
        </p:nvSpPr>
        <p:spPr>
          <a:xfrm>
            <a:off x="6522011" y="3607771"/>
            <a:ext cx="2166806" cy="2089731"/>
          </a:xfrm>
          <a:prstGeom prst="rect">
            <a:avLst/>
          </a:prstGeom>
        </p:spPr>
        <p:txBody>
          <a:bodyPr vert="horz" lIns="0" tIns="0" rIns="0" bIns="0" rtlCol="0">
            <a:normAutofit fontScale="70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Choose Polypropylene and drag the material onto the model. Experiment with different materials especially when we come to render.</a:t>
            </a:r>
            <a:endParaRPr lang="en-US" sz="2000" b="0" dirty="0">
              <a:latin typeface="+mj-lt"/>
            </a:endParaRPr>
          </a:p>
        </p:txBody>
      </p:sp>
      <p:pic>
        <p:nvPicPr>
          <p:cNvPr id="11" name="Picture 10" descr="A black background with red text&#10;&#10;Description automatically generated">
            <a:extLst>
              <a:ext uri="{FF2B5EF4-FFF2-40B4-BE49-F238E27FC236}">
                <a16:creationId xmlns:a16="http://schemas.microsoft.com/office/drawing/2014/main" id="{6616DAA3-0172-4570-600E-1D79EA845BB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0238036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drafting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2" y="1269172"/>
            <a:ext cx="11051797" cy="1133620"/>
          </a:xfrm>
        </p:spPr>
        <p:txBody>
          <a:bodyPr>
            <a:normAutofit fontScale="92500"/>
          </a:bodyPr>
          <a:lstStyle/>
          <a:p>
            <a:pPr marL="0" indent="0" algn="l">
              <a:lnSpc>
                <a:spcPct val="150000"/>
              </a:lnSpc>
              <a:spcBef>
                <a:spcPts val="500"/>
              </a:spcBef>
              <a:spcAft>
                <a:spcPts val="500"/>
              </a:spcAft>
              <a:buNone/>
            </a:pPr>
            <a:r>
              <a:rPr lang="en-GB" sz="2000" dirty="0">
                <a:latin typeface="+mj-lt"/>
              </a:rPr>
              <a:t>With a completed model, we can produce a </a:t>
            </a:r>
            <a:r>
              <a:rPr lang="en-GB" sz="2000" b="1" dirty="0">
                <a:latin typeface="+mj-lt"/>
              </a:rPr>
              <a:t>draft</a:t>
            </a:r>
            <a:r>
              <a:rPr lang="en-GB" sz="2000" dirty="0">
                <a:latin typeface="+mj-lt"/>
              </a:rPr>
              <a:t>. This is another term for a technical/working drawing. Go to the main menu and you will see </a:t>
            </a:r>
            <a:r>
              <a:rPr lang="en-GB" sz="2000" b="1" dirty="0">
                <a:latin typeface="+mj-lt"/>
              </a:rPr>
              <a:t>Drawing of Active Model </a:t>
            </a:r>
            <a:r>
              <a:rPr lang="en-GB" sz="2000" dirty="0">
                <a:latin typeface="+mj-lt"/>
              </a:rPr>
              <a:t>as an option. Choose this.</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0" name="Picture 9">
            <a:extLst>
              <a:ext uri="{FF2B5EF4-FFF2-40B4-BE49-F238E27FC236}">
                <a16:creationId xmlns:a16="http://schemas.microsoft.com/office/drawing/2014/main" id="{1D1C76A6-2E64-3BF5-6A13-365F761EE037}"/>
              </a:ext>
            </a:extLst>
          </p:cNvPr>
          <p:cNvPicPr>
            <a:picLocks noChangeAspect="1"/>
          </p:cNvPicPr>
          <p:nvPr/>
        </p:nvPicPr>
        <p:blipFill>
          <a:blip r:embed="rId8"/>
          <a:stretch>
            <a:fillRect/>
          </a:stretch>
        </p:blipFill>
        <p:spPr>
          <a:xfrm>
            <a:off x="589341" y="2344234"/>
            <a:ext cx="3426763" cy="3186510"/>
          </a:xfrm>
          <a:prstGeom prst="rect">
            <a:avLst/>
          </a:prstGeom>
        </p:spPr>
      </p:pic>
      <p:pic>
        <p:nvPicPr>
          <p:cNvPr id="14" name="Picture 13">
            <a:extLst>
              <a:ext uri="{FF2B5EF4-FFF2-40B4-BE49-F238E27FC236}">
                <a16:creationId xmlns:a16="http://schemas.microsoft.com/office/drawing/2014/main" id="{FBE3AA0A-3368-E514-6D99-6B6D85F62F33}"/>
              </a:ext>
            </a:extLst>
          </p:cNvPr>
          <p:cNvPicPr>
            <a:picLocks noChangeAspect="1"/>
          </p:cNvPicPr>
          <p:nvPr/>
        </p:nvPicPr>
        <p:blipFill>
          <a:blip r:embed="rId9"/>
          <a:stretch>
            <a:fillRect/>
          </a:stretch>
        </p:blipFill>
        <p:spPr>
          <a:xfrm>
            <a:off x="6745986" y="2402792"/>
            <a:ext cx="3398846" cy="2524038"/>
          </a:xfrm>
          <a:prstGeom prst="rect">
            <a:avLst/>
          </a:prstGeom>
        </p:spPr>
      </p:pic>
      <p:sp>
        <p:nvSpPr>
          <p:cNvPr id="5" name="Content Placeholder 2">
            <a:extLst>
              <a:ext uri="{FF2B5EF4-FFF2-40B4-BE49-F238E27FC236}">
                <a16:creationId xmlns:a16="http://schemas.microsoft.com/office/drawing/2014/main" id="{3C965D4A-6784-5BF9-86CD-D33BBD1B5A5E}"/>
              </a:ext>
            </a:extLst>
          </p:cNvPr>
          <p:cNvSpPr txBox="1">
            <a:spLocks/>
          </p:cNvSpPr>
          <p:nvPr/>
        </p:nvSpPr>
        <p:spPr>
          <a:xfrm>
            <a:off x="6687239" y="5227844"/>
            <a:ext cx="4249976" cy="659992"/>
          </a:xfrm>
          <a:prstGeom prst="rect">
            <a:avLst/>
          </a:prstGeom>
        </p:spPr>
        <p:txBody>
          <a:bodyPr vert="horz" lIns="0" tIns="0" rIns="0" bIns="0" rtlCol="0">
            <a:normAutofit fontScale="8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You have a few options but let’s try </a:t>
            </a:r>
            <a:r>
              <a:rPr lang="en-GB" sz="2000" dirty="0">
                <a:latin typeface="+mj-lt"/>
              </a:rPr>
              <a:t>Creating standard views</a:t>
            </a:r>
            <a:r>
              <a:rPr lang="en-GB" sz="2000" b="0" dirty="0">
                <a:latin typeface="+mj-lt"/>
              </a:rPr>
              <a:t>. Click OK.</a:t>
            </a:r>
            <a:endParaRPr lang="en-US" sz="2000" b="0" dirty="0">
              <a:latin typeface="+mj-lt"/>
            </a:endParaRPr>
          </a:p>
        </p:txBody>
      </p:sp>
      <p:sp>
        <p:nvSpPr>
          <p:cNvPr id="11" name="Rectangle 10">
            <a:extLst>
              <a:ext uri="{FF2B5EF4-FFF2-40B4-BE49-F238E27FC236}">
                <a16:creationId xmlns:a16="http://schemas.microsoft.com/office/drawing/2014/main" id="{BCAFABC5-C4F7-D8D6-94F8-5247E71E2170}"/>
              </a:ext>
            </a:extLst>
          </p:cNvPr>
          <p:cNvSpPr/>
          <p:nvPr/>
        </p:nvSpPr>
        <p:spPr>
          <a:xfrm>
            <a:off x="7382674" y="3350103"/>
            <a:ext cx="1429553" cy="314707"/>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B4392FBB-C649-0BE7-6F0D-8F9BC2CAA28B}"/>
              </a:ext>
            </a:extLst>
          </p:cNvPr>
          <p:cNvSpPr/>
          <p:nvPr/>
        </p:nvSpPr>
        <p:spPr>
          <a:xfrm>
            <a:off x="685787" y="4769476"/>
            <a:ext cx="2931353" cy="76126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3" name="Picture 12" descr="A black background with red text&#10;&#10;Description automatically generated">
            <a:extLst>
              <a:ext uri="{FF2B5EF4-FFF2-40B4-BE49-F238E27FC236}">
                <a16:creationId xmlns:a16="http://schemas.microsoft.com/office/drawing/2014/main" id="{378E6E6F-5666-FD2F-BC7E-04F2245AE19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527931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drafting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3" y="1269172"/>
            <a:ext cx="11193524" cy="1133620"/>
          </a:xfrm>
        </p:spPr>
        <p:txBody>
          <a:bodyPr>
            <a:normAutofit/>
          </a:bodyPr>
          <a:lstStyle/>
          <a:p>
            <a:pPr marL="0" indent="0" algn="l">
              <a:lnSpc>
                <a:spcPct val="160000"/>
              </a:lnSpc>
              <a:spcBef>
                <a:spcPts val="500"/>
              </a:spcBef>
              <a:spcAft>
                <a:spcPts val="500"/>
              </a:spcAft>
              <a:buNone/>
            </a:pPr>
            <a:r>
              <a:rPr lang="en-GB" sz="1800" dirty="0">
                <a:latin typeface="+mj-lt"/>
              </a:rPr>
              <a:t>You can set first or third angle in your default settings and the views will automatically be assigned. Here we have a third angle projection as default, but we can select the views and rearrange them.</a:t>
            </a:r>
            <a:endParaRPr lang="en-US" sz="18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1" name="Picture 10">
            <a:extLst>
              <a:ext uri="{FF2B5EF4-FFF2-40B4-BE49-F238E27FC236}">
                <a16:creationId xmlns:a16="http://schemas.microsoft.com/office/drawing/2014/main" id="{5FED04A0-1C9E-3553-7D60-244A9014388E}"/>
              </a:ext>
            </a:extLst>
          </p:cNvPr>
          <p:cNvPicPr>
            <a:picLocks noChangeAspect="1"/>
          </p:cNvPicPr>
          <p:nvPr/>
        </p:nvPicPr>
        <p:blipFill>
          <a:blip r:embed="rId8"/>
          <a:stretch>
            <a:fillRect/>
          </a:stretch>
        </p:blipFill>
        <p:spPr>
          <a:xfrm>
            <a:off x="5229598" y="2296257"/>
            <a:ext cx="4943156" cy="3511345"/>
          </a:xfrm>
          <a:prstGeom prst="rect">
            <a:avLst/>
          </a:prstGeom>
        </p:spPr>
      </p:pic>
      <p:sp>
        <p:nvSpPr>
          <p:cNvPr id="5" name="Content Placeholder 2">
            <a:extLst>
              <a:ext uri="{FF2B5EF4-FFF2-40B4-BE49-F238E27FC236}">
                <a16:creationId xmlns:a16="http://schemas.microsoft.com/office/drawing/2014/main" id="{DE2291F2-F78E-63A1-DEE0-F77727976B99}"/>
              </a:ext>
            </a:extLst>
          </p:cNvPr>
          <p:cNvSpPr txBox="1">
            <a:spLocks/>
          </p:cNvSpPr>
          <p:nvPr/>
        </p:nvSpPr>
        <p:spPr>
          <a:xfrm>
            <a:off x="685787" y="3045338"/>
            <a:ext cx="3501911" cy="257266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60000"/>
              </a:lnSpc>
              <a:spcBef>
                <a:spcPts val="500"/>
              </a:spcBef>
              <a:spcAft>
                <a:spcPts val="500"/>
              </a:spcAft>
            </a:pPr>
            <a:r>
              <a:rPr lang="en-GB" sz="1800" b="0" dirty="0">
                <a:latin typeface="+mj-lt"/>
              </a:rPr>
              <a:t>We can add more details, views, dimensions and more, but let’s look at the other option for creating a drawing first. </a:t>
            </a:r>
            <a:endParaRPr lang="en-US" sz="1800" b="0" dirty="0">
              <a:latin typeface="+mj-lt"/>
            </a:endParaRPr>
          </a:p>
        </p:txBody>
      </p:sp>
      <p:pic>
        <p:nvPicPr>
          <p:cNvPr id="10" name="Picture 9" descr="A black background with red text&#10;&#10;Description automatically generated">
            <a:extLst>
              <a:ext uri="{FF2B5EF4-FFF2-40B4-BE49-F238E27FC236}">
                <a16:creationId xmlns:a16="http://schemas.microsoft.com/office/drawing/2014/main" id="{B219D948-6B42-329F-9531-68DF0A499F3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825133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2"/>
        </a:solidFill>
        <a:effectLst/>
      </p:bgPr>
    </p:bg>
    <p:spTree>
      <p:nvGrpSpPr>
        <p:cNvPr id="1" name=""/>
        <p:cNvGrpSpPr/>
        <p:nvPr/>
      </p:nvGrpSpPr>
      <p:grpSpPr>
        <a:xfrm>
          <a:off x="0" y="0"/>
          <a:ext cx="0" cy="0"/>
          <a:chOff x="0" y="0"/>
          <a:chExt cx="0" cy="0"/>
        </a:xfrm>
      </p:grpSpPr>
      <p:pic>
        <p:nvPicPr>
          <p:cNvPr id="9" name="Graphic 8">
            <a:extLst>
              <a:ext uri="{FF2B5EF4-FFF2-40B4-BE49-F238E27FC236}">
                <a16:creationId xmlns:a16="http://schemas.microsoft.com/office/drawing/2014/main" id="{FFBB51F4-73AD-E391-3E4C-D37FA8B788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6660" y="-114300"/>
            <a:ext cx="12175340" cy="12612256"/>
          </a:xfrm>
          <a:prstGeom prst="rect">
            <a:avLst/>
          </a:prstGeom>
        </p:spPr>
      </p:pic>
      <p:sp>
        <p:nvSpPr>
          <p:cNvPr id="10" name="Title 1">
            <a:extLst>
              <a:ext uri="{FF2B5EF4-FFF2-40B4-BE49-F238E27FC236}">
                <a16:creationId xmlns:a16="http://schemas.microsoft.com/office/drawing/2014/main" id="{9457124D-4513-AF94-B33A-32122ED43ACA}"/>
              </a:ext>
            </a:extLst>
          </p:cNvPr>
          <p:cNvSpPr>
            <a:spLocks noGrp="1"/>
          </p:cNvSpPr>
          <p:nvPr>
            <p:ph type="ctrTitle"/>
          </p:nvPr>
        </p:nvSpPr>
        <p:spPr>
          <a:xfrm>
            <a:off x="575999" y="1990213"/>
            <a:ext cx="11105927" cy="2877573"/>
          </a:xfrm>
        </p:spPr>
        <p:txBody>
          <a:bodyPr/>
          <a:lstStyle/>
          <a:p>
            <a:r>
              <a:rPr lang="en-GB" dirty="0">
                <a:solidFill>
                  <a:schemeClr val="bg1"/>
                </a:solidFill>
                <a:latin typeface="+mj-lt"/>
              </a:rPr>
              <a:t>cad</a:t>
            </a:r>
          </a:p>
        </p:txBody>
      </p:sp>
      <p:sp>
        <p:nvSpPr>
          <p:cNvPr id="11" name="Footer Placeholder 2">
            <a:extLst>
              <a:ext uri="{FF2B5EF4-FFF2-40B4-BE49-F238E27FC236}">
                <a16:creationId xmlns:a16="http://schemas.microsoft.com/office/drawing/2014/main" id="{42890EC0-E3CB-BB88-78C0-04E2D631696C}"/>
              </a:ext>
            </a:extLst>
          </p:cNvPr>
          <p:cNvSpPr txBox="1">
            <a:spLocks/>
          </p:cNvSpPr>
          <p:nvPr/>
        </p:nvSpPr>
        <p:spPr>
          <a:xfrm>
            <a:off x="575999" y="6052820"/>
            <a:ext cx="6480000" cy="360000"/>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panose="020B0604020202020204"/>
                <a:ea typeface="+mn-ea"/>
                <a:cs typeface="+mn-cs"/>
              </a:rPr>
              <a:t>Because design and innovation matter</a:t>
            </a:r>
            <a:endParaRPr kumimoji="0" lang="en-GB" sz="1800" b="0" i="0" u="none" strike="noStrike" kern="1200" cap="none" spc="0" normalizeH="0" baseline="0" noProof="0" dirty="0">
              <a:ln>
                <a:noFill/>
              </a:ln>
              <a:solidFill>
                <a:srgbClr val="FFFFFF"/>
              </a:solidFill>
              <a:effectLst/>
              <a:uLnTx/>
              <a:uFillTx/>
              <a:latin typeface="Arial" panose="020B0604020202020204"/>
              <a:ea typeface="+mn-ea"/>
              <a:cs typeface="+mn-cs"/>
            </a:endParaRPr>
          </a:p>
        </p:txBody>
      </p:sp>
    </p:spTree>
    <p:extLst>
      <p:ext uri="{BB962C8B-B14F-4D97-AF65-F5344CB8AC3E}">
        <p14:creationId xmlns:p14="http://schemas.microsoft.com/office/powerpoint/2010/main" val="30084869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drafting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3" y="1260774"/>
            <a:ext cx="10967168" cy="1509447"/>
          </a:xfrm>
        </p:spPr>
        <p:txBody>
          <a:bodyPr>
            <a:noAutofit/>
          </a:bodyPr>
          <a:lstStyle/>
          <a:p>
            <a:pPr marL="0" indent="0" algn="l">
              <a:lnSpc>
                <a:spcPct val="150000"/>
              </a:lnSpc>
              <a:spcBef>
                <a:spcPts val="500"/>
              </a:spcBef>
              <a:spcAft>
                <a:spcPts val="500"/>
              </a:spcAft>
              <a:buNone/>
            </a:pPr>
            <a:r>
              <a:rPr lang="en-GB" sz="1800" dirty="0">
                <a:latin typeface="+mj-lt"/>
              </a:rPr>
              <a:t>If we run the </a:t>
            </a:r>
            <a:r>
              <a:rPr lang="en-GB" sz="1800" b="1" dirty="0">
                <a:latin typeface="+mj-lt"/>
              </a:rPr>
              <a:t>View Creation Wizard</a:t>
            </a:r>
            <a:r>
              <a:rPr lang="en-GB" sz="1800" dirty="0">
                <a:latin typeface="+mj-lt"/>
              </a:rPr>
              <a:t>, we will be given a blank drawing and can click to place a view. From this we can drag in different directions, and it will choose the relevant view. Click to place that view and carry on until you have all the views you need. This can include 3D isometric views as well as orthographic (flat views).</a:t>
            </a:r>
            <a:endParaRPr lang="en-US" sz="18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grpSp>
        <p:nvGrpSpPr>
          <p:cNvPr id="16" name="Group 15">
            <a:extLst>
              <a:ext uri="{FF2B5EF4-FFF2-40B4-BE49-F238E27FC236}">
                <a16:creationId xmlns:a16="http://schemas.microsoft.com/office/drawing/2014/main" id="{A01ED357-5BE5-76AF-3A90-114ACE239792}"/>
              </a:ext>
            </a:extLst>
          </p:cNvPr>
          <p:cNvGrpSpPr/>
          <p:nvPr/>
        </p:nvGrpSpPr>
        <p:grpSpPr>
          <a:xfrm>
            <a:off x="469490" y="2950181"/>
            <a:ext cx="11146510" cy="2734411"/>
            <a:chOff x="469490" y="2741172"/>
            <a:chExt cx="11146510" cy="2734411"/>
          </a:xfrm>
        </p:grpSpPr>
        <p:pic>
          <p:nvPicPr>
            <p:cNvPr id="12" name="Picture 11">
              <a:extLst>
                <a:ext uri="{FF2B5EF4-FFF2-40B4-BE49-F238E27FC236}">
                  <a16:creationId xmlns:a16="http://schemas.microsoft.com/office/drawing/2014/main" id="{A5F7CA58-2446-DC99-41C8-441E2626F963}"/>
                </a:ext>
              </a:extLst>
            </p:cNvPr>
            <p:cNvPicPr>
              <a:picLocks noChangeAspect="1"/>
            </p:cNvPicPr>
            <p:nvPr/>
          </p:nvPicPr>
          <p:blipFill>
            <a:blip r:embed="rId8"/>
            <a:stretch>
              <a:fillRect/>
            </a:stretch>
          </p:blipFill>
          <p:spPr>
            <a:xfrm>
              <a:off x="469490" y="2747533"/>
              <a:ext cx="2932735" cy="2207173"/>
            </a:xfrm>
            <a:prstGeom prst="rect">
              <a:avLst/>
            </a:prstGeom>
          </p:spPr>
        </p:pic>
        <p:pic>
          <p:nvPicPr>
            <p:cNvPr id="5" name="Picture 4">
              <a:extLst>
                <a:ext uri="{FF2B5EF4-FFF2-40B4-BE49-F238E27FC236}">
                  <a16:creationId xmlns:a16="http://schemas.microsoft.com/office/drawing/2014/main" id="{F8FA3122-0327-8DAF-D9CA-8DBDA365350D}"/>
                </a:ext>
              </a:extLst>
            </p:cNvPr>
            <p:cNvPicPr>
              <a:picLocks noChangeAspect="1"/>
            </p:cNvPicPr>
            <p:nvPr/>
          </p:nvPicPr>
          <p:blipFill>
            <a:blip r:embed="rId9"/>
            <a:stretch>
              <a:fillRect/>
            </a:stretch>
          </p:blipFill>
          <p:spPr>
            <a:xfrm>
              <a:off x="3618522" y="2747534"/>
              <a:ext cx="3848123" cy="2728049"/>
            </a:xfrm>
            <a:prstGeom prst="rect">
              <a:avLst/>
            </a:prstGeom>
          </p:spPr>
        </p:pic>
        <p:pic>
          <p:nvPicPr>
            <p:cNvPr id="10" name="Picture 9">
              <a:extLst>
                <a:ext uri="{FF2B5EF4-FFF2-40B4-BE49-F238E27FC236}">
                  <a16:creationId xmlns:a16="http://schemas.microsoft.com/office/drawing/2014/main" id="{A743BB80-0B30-508A-417B-577BB652F377}"/>
                </a:ext>
              </a:extLst>
            </p:cNvPr>
            <p:cNvPicPr>
              <a:picLocks noChangeAspect="1"/>
            </p:cNvPicPr>
            <p:nvPr/>
          </p:nvPicPr>
          <p:blipFill>
            <a:blip r:embed="rId10"/>
            <a:stretch>
              <a:fillRect/>
            </a:stretch>
          </p:blipFill>
          <p:spPr>
            <a:xfrm>
              <a:off x="7739298" y="2741172"/>
              <a:ext cx="3876702" cy="2728049"/>
            </a:xfrm>
            <a:prstGeom prst="rect">
              <a:avLst/>
            </a:prstGeom>
          </p:spPr>
        </p:pic>
        <p:cxnSp>
          <p:nvCxnSpPr>
            <p:cNvPr id="11" name="Straight Arrow Connector 10">
              <a:extLst>
                <a:ext uri="{FF2B5EF4-FFF2-40B4-BE49-F238E27FC236}">
                  <a16:creationId xmlns:a16="http://schemas.microsoft.com/office/drawing/2014/main" id="{E36ACCF7-D556-D7B3-1B09-9FE3056F3598}"/>
                </a:ext>
              </a:extLst>
            </p:cNvPr>
            <p:cNvCxnSpPr>
              <a:cxnSpLocks/>
            </p:cNvCxnSpPr>
            <p:nvPr/>
          </p:nvCxnSpPr>
          <p:spPr>
            <a:xfrm>
              <a:off x="3120143" y="3914091"/>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5ACC7BD3-4E5E-DE38-7A25-B1C08BD017A4}"/>
                </a:ext>
              </a:extLst>
            </p:cNvPr>
            <p:cNvCxnSpPr>
              <a:cxnSpLocks/>
            </p:cNvCxnSpPr>
            <p:nvPr/>
          </p:nvCxnSpPr>
          <p:spPr>
            <a:xfrm>
              <a:off x="6680638" y="3914091"/>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30DEBB18-F5B6-DBC2-E713-273AE194613D}"/>
                </a:ext>
              </a:extLst>
            </p:cNvPr>
            <p:cNvSpPr/>
            <p:nvPr/>
          </p:nvSpPr>
          <p:spPr>
            <a:xfrm>
              <a:off x="1109511" y="3797870"/>
              <a:ext cx="1652691" cy="284078"/>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pic>
        <p:nvPicPr>
          <p:cNvPr id="15" name="Picture 14" descr="A black background with red text&#10;&#10;Description automatically generated">
            <a:extLst>
              <a:ext uri="{FF2B5EF4-FFF2-40B4-BE49-F238E27FC236}">
                <a16:creationId xmlns:a16="http://schemas.microsoft.com/office/drawing/2014/main" id="{B8AF5023-6316-4B8B-CE4E-170FDD52273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777052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drafting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3" y="1269172"/>
            <a:ext cx="10967168" cy="1133620"/>
          </a:xfrm>
        </p:spPr>
        <p:txBody>
          <a:bodyPr>
            <a:normAutofit fontScale="92500" lnSpcReduction="20000"/>
          </a:bodyPr>
          <a:lstStyle/>
          <a:p>
            <a:pPr marL="0" indent="0" algn="l">
              <a:lnSpc>
                <a:spcPct val="150000"/>
              </a:lnSpc>
              <a:spcBef>
                <a:spcPts val="500"/>
              </a:spcBef>
              <a:spcAft>
                <a:spcPts val="500"/>
              </a:spcAft>
              <a:buNone/>
            </a:pPr>
            <a:r>
              <a:rPr lang="en-GB" sz="2000" dirty="0">
                <a:latin typeface="+mj-lt"/>
              </a:rPr>
              <a:t>With all your views in place, you can choose the style such as hidden line, solid etc. for each view. You can also add dimensions, make section and detailed views etc. These will be covered in more detail in another unit.</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5" name="Picture 14">
            <a:extLst>
              <a:ext uri="{FF2B5EF4-FFF2-40B4-BE49-F238E27FC236}">
                <a16:creationId xmlns:a16="http://schemas.microsoft.com/office/drawing/2014/main" id="{BD6EE7B4-C591-9CA2-26B9-55B09CB3FB3C}"/>
              </a:ext>
            </a:extLst>
          </p:cNvPr>
          <p:cNvPicPr>
            <a:picLocks noChangeAspect="1"/>
          </p:cNvPicPr>
          <p:nvPr/>
        </p:nvPicPr>
        <p:blipFill>
          <a:blip r:embed="rId8"/>
          <a:stretch>
            <a:fillRect/>
          </a:stretch>
        </p:blipFill>
        <p:spPr>
          <a:xfrm>
            <a:off x="3407260" y="2170873"/>
            <a:ext cx="5272045" cy="3712353"/>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BE53E871-16AC-CAE3-0C56-7616E1D2E0DB}"/>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846385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Adjusting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3" y="1269172"/>
            <a:ext cx="10967168" cy="1133620"/>
          </a:xfrm>
        </p:spPr>
        <p:txBody>
          <a:bodyPr>
            <a:normAutofit/>
          </a:bodyPr>
          <a:lstStyle/>
          <a:p>
            <a:pPr marL="0" indent="0" algn="l">
              <a:lnSpc>
                <a:spcPct val="150000"/>
              </a:lnSpc>
              <a:spcBef>
                <a:spcPts val="500"/>
              </a:spcBef>
              <a:spcAft>
                <a:spcPts val="500"/>
              </a:spcAft>
              <a:buNone/>
            </a:pPr>
            <a:r>
              <a:rPr lang="en-GB" sz="2000" dirty="0">
                <a:latin typeface="+mj-lt"/>
              </a:rPr>
              <a:t>We can make adjustments to the model without needing to make another draft. Here we can see an area of weakness in the frame, so let’s add some </a:t>
            </a:r>
            <a:r>
              <a:rPr lang="en-GB" sz="2000" b="1" dirty="0">
                <a:latin typeface="+mj-lt"/>
              </a:rPr>
              <a:t>80</a:t>
            </a:r>
            <a:r>
              <a:rPr lang="en-GB" sz="2000" dirty="0">
                <a:latin typeface="+mj-lt"/>
              </a:rPr>
              <a:t>mm rounds to make it stronger.</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0" name="Picture 9">
            <a:extLst>
              <a:ext uri="{FF2B5EF4-FFF2-40B4-BE49-F238E27FC236}">
                <a16:creationId xmlns:a16="http://schemas.microsoft.com/office/drawing/2014/main" id="{1884A2B4-3FEC-2502-E124-421A5AC616AD}"/>
              </a:ext>
            </a:extLst>
          </p:cNvPr>
          <p:cNvPicPr>
            <a:picLocks noChangeAspect="1"/>
          </p:cNvPicPr>
          <p:nvPr/>
        </p:nvPicPr>
        <p:blipFill>
          <a:blip r:embed="rId8"/>
          <a:stretch>
            <a:fillRect/>
          </a:stretch>
        </p:blipFill>
        <p:spPr>
          <a:xfrm>
            <a:off x="1031799" y="2480724"/>
            <a:ext cx="2297197" cy="3301229"/>
          </a:xfrm>
          <a:prstGeom prst="rect">
            <a:avLst/>
          </a:prstGeom>
        </p:spPr>
      </p:pic>
      <p:pic>
        <p:nvPicPr>
          <p:cNvPr id="12" name="Picture 11">
            <a:extLst>
              <a:ext uri="{FF2B5EF4-FFF2-40B4-BE49-F238E27FC236}">
                <a16:creationId xmlns:a16="http://schemas.microsoft.com/office/drawing/2014/main" id="{360DC8F5-2E08-134B-D0CB-F6328FB4D919}"/>
              </a:ext>
            </a:extLst>
          </p:cNvPr>
          <p:cNvPicPr>
            <a:picLocks noChangeAspect="1"/>
          </p:cNvPicPr>
          <p:nvPr/>
        </p:nvPicPr>
        <p:blipFill>
          <a:blip r:embed="rId9"/>
          <a:stretch>
            <a:fillRect/>
          </a:stretch>
        </p:blipFill>
        <p:spPr>
          <a:xfrm>
            <a:off x="8334651" y="2480724"/>
            <a:ext cx="2115202" cy="3270379"/>
          </a:xfrm>
          <a:prstGeom prst="rect">
            <a:avLst/>
          </a:prstGeom>
        </p:spPr>
      </p:pic>
      <p:pic>
        <p:nvPicPr>
          <p:cNvPr id="14" name="Picture 13">
            <a:extLst>
              <a:ext uri="{FF2B5EF4-FFF2-40B4-BE49-F238E27FC236}">
                <a16:creationId xmlns:a16="http://schemas.microsoft.com/office/drawing/2014/main" id="{937379FF-FB91-8F45-F71F-609333DFE1B8}"/>
              </a:ext>
            </a:extLst>
          </p:cNvPr>
          <p:cNvPicPr>
            <a:picLocks noChangeAspect="1"/>
          </p:cNvPicPr>
          <p:nvPr/>
        </p:nvPicPr>
        <p:blipFill>
          <a:blip r:embed="rId10"/>
          <a:stretch>
            <a:fillRect/>
          </a:stretch>
        </p:blipFill>
        <p:spPr>
          <a:xfrm>
            <a:off x="4845444" y="2429656"/>
            <a:ext cx="1972759" cy="3321447"/>
          </a:xfrm>
          <a:prstGeom prst="rect">
            <a:avLst/>
          </a:prstGeom>
        </p:spPr>
      </p:pic>
      <p:sp>
        <p:nvSpPr>
          <p:cNvPr id="5" name="Oval 4">
            <a:extLst>
              <a:ext uri="{FF2B5EF4-FFF2-40B4-BE49-F238E27FC236}">
                <a16:creationId xmlns:a16="http://schemas.microsoft.com/office/drawing/2014/main" id="{8FCF6FBF-DFFD-D7D0-CE7F-F226C47637DF}"/>
              </a:ext>
            </a:extLst>
          </p:cNvPr>
          <p:cNvSpPr/>
          <p:nvPr/>
        </p:nvSpPr>
        <p:spPr>
          <a:xfrm>
            <a:off x="1477162" y="4115913"/>
            <a:ext cx="535579" cy="53557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Oval 10">
            <a:extLst>
              <a:ext uri="{FF2B5EF4-FFF2-40B4-BE49-F238E27FC236}">
                <a16:creationId xmlns:a16="http://schemas.microsoft.com/office/drawing/2014/main" id="{B4743561-CC78-41C0-D7B1-C9FFA59BE019}"/>
              </a:ext>
            </a:extLst>
          </p:cNvPr>
          <p:cNvSpPr/>
          <p:nvPr/>
        </p:nvSpPr>
        <p:spPr>
          <a:xfrm>
            <a:off x="2632975" y="4104291"/>
            <a:ext cx="535579" cy="53557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cxnSp>
        <p:nvCxnSpPr>
          <p:cNvPr id="13" name="Straight Arrow Connector 12">
            <a:extLst>
              <a:ext uri="{FF2B5EF4-FFF2-40B4-BE49-F238E27FC236}">
                <a16:creationId xmlns:a16="http://schemas.microsoft.com/office/drawing/2014/main" id="{BBEDCDA1-3F7C-71E7-D994-0A7046E316CA}"/>
              </a:ext>
            </a:extLst>
          </p:cNvPr>
          <p:cNvCxnSpPr>
            <a:cxnSpLocks/>
          </p:cNvCxnSpPr>
          <p:nvPr/>
        </p:nvCxnSpPr>
        <p:spPr>
          <a:xfrm>
            <a:off x="3468101" y="4401995"/>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B4191222-9DB3-53EF-ED13-D5DA9700C698}"/>
              </a:ext>
            </a:extLst>
          </p:cNvPr>
          <p:cNvCxnSpPr>
            <a:cxnSpLocks/>
          </p:cNvCxnSpPr>
          <p:nvPr/>
        </p:nvCxnSpPr>
        <p:spPr>
          <a:xfrm>
            <a:off x="7016181" y="4372080"/>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6" name="Picture 15" descr="A black background with red text&#10;&#10;Description automatically generated">
            <a:extLst>
              <a:ext uri="{FF2B5EF4-FFF2-40B4-BE49-F238E27FC236}">
                <a16:creationId xmlns:a16="http://schemas.microsoft.com/office/drawing/2014/main" id="{F4840BB4-C027-5628-60BD-0954E434895B}"/>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171583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Adjusting the model</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3" y="1269172"/>
            <a:ext cx="10967168" cy="1133620"/>
          </a:xfrm>
        </p:spPr>
        <p:txBody>
          <a:bodyPr>
            <a:normAutofit/>
          </a:bodyPr>
          <a:lstStyle/>
          <a:p>
            <a:pPr marL="0" indent="0" algn="l">
              <a:lnSpc>
                <a:spcPct val="150000"/>
              </a:lnSpc>
              <a:spcBef>
                <a:spcPts val="500"/>
              </a:spcBef>
              <a:spcAft>
                <a:spcPts val="500"/>
              </a:spcAft>
              <a:buNone/>
            </a:pPr>
            <a:r>
              <a:rPr lang="en-GB" sz="2000" dirty="0">
                <a:latin typeface="+mj-lt"/>
              </a:rPr>
              <a:t>Let’s add some more details to the model such as adding cut outs in the back then rounding the corners off.</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1" name="Picture 10">
            <a:extLst>
              <a:ext uri="{FF2B5EF4-FFF2-40B4-BE49-F238E27FC236}">
                <a16:creationId xmlns:a16="http://schemas.microsoft.com/office/drawing/2014/main" id="{D600C491-03CE-F59B-196D-FF7CE763B260}"/>
              </a:ext>
            </a:extLst>
          </p:cNvPr>
          <p:cNvPicPr>
            <a:picLocks noChangeAspect="1"/>
          </p:cNvPicPr>
          <p:nvPr/>
        </p:nvPicPr>
        <p:blipFill>
          <a:blip r:embed="rId8"/>
          <a:stretch>
            <a:fillRect/>
          </a:stretch>
        </p:blipFill>
        <p:spPr>
          <a:xfrm>
            <a:off x="1782980" y="2402792"/>
            <a:ext cx="3458015" cy="3395332"/>
          </a:xfrm>
          <a:prstGeom prst="rect">
            <a:avLst/>
          </a:prstGeom>
        </p:spPr>
      </p:pic>
      <p:pic>
        <p:nvPicPr>
          <p:cNvPr id="13" name="Picture 12">
            <a:extLst>
              <a:ext uri="{FF2B5EF4-FFF2-40B4-BE49-F238E27FC236}">
                <a16:creationId xmlns:a16="http://schemas.microsoft.com/office/drawing/2014/main" id="{108A7238-6093-E3AF-2C22-716D21856F44}"/>
              </a:ext>
            </a:extLst>
          </p:cNvPr>
          <p:cNvPicPr>
            <a:picLocks noChangeAspect="1"/>
          </p:cNvPicPr>
          <p:nvPr/>
        </p:nvPicPr>
        <p:blipFill>
          <a:blip r:embed="rId9"/>
          <a:stretch>
            <a:fillRect/>
          </a:stretch>
        </p:blipFill>
        <p:spPr>
          <a:xfrm>
            <a:off x="7557848" y="1945923"/>
            <a:ext cx="2556804" cy="4365863"/>
          </a:xfrm>
          <a:prstGeom prst="rect">
            <a:avLst/>
          </a:prstGeom>
        </p:spPr>
      </p:pic>
      <p:cxnSp>
        <p:nvCxnSpPr>
          <p:cNvPr id="5" name="Straight Arrow Connector 4">
            <a:extLst>
              <a:ext uri="{FF2B5EF4-FFF2-40B4-BE49-F238E27FC236}">
                <a16:creationId xmlns:a16="http://schemas.microsoft.com/office/drawing/2014/main" id="{B0E88CB6-EB6F-1C88-F0CA-38D473CFD2F7}"/>
              </a:ext>
            </a:extLst>
          </p:cNvPr>
          <p:cNvCxnSpPr>
            <a:cxnSpLocks/>
          </p:cNvCxnSpPr>
          <p:nvPr/>
        </p:nvCxnSpPr>
        <p:spPr>
          <a:xfrm>
            <a:off x="5685318" y="4089913"/>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 name="Picture 9" descr="A black background with red text&#10;&#10;Description automatically generated">
            <a:extLst>
              <a:ext uri="{FF2B5EF4-FFF2-40B4-BE49-F238E27FC236}">
                <a16:creationId xmlns:a16="http://schemas.microsoft.com/office/drawing/2014/main" id="{502D147B-55FB-D427-DC52-7B42D874B56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379920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Updating the draft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3" y="1269172"/>
            <a:ext cx="10967168" cy="1133620"/>
          </a:xfrm>
        </p:spPr>
        <p:txBody>
          <a:bodyPr>
            <a:normAutofit fontScale="92500" lnSpcReduction="20000"/>
          </a:bodyPr>
          <a:lstStyle/>
          <a:p>
            <a:pPr marL="0" indent="0" algn="l">
              <a:lnSpc>
                <a:spcPct val="150000"/>
              </a:lnSpc>
              <a:spcBef>
                <a:spcPts val="500"/>
              </a:spcBef>
              <a:spcAft>
                <a:spcPts val="500"/>
              </a:spcAft>
              <a:buNone/>
            </a:pPr>
            <a:r>
              <a:rPr lang="en-GB" sz="2000" dirty="0">
                <a:latin typeface="+mj-lt"/>
              </a:rPr>
              <a:t>Because the draft is linked to our model, we simply have to choose </a:t>
            </a:r>
            <a:r>
              <a:rPr lang="en-GB" sz="2000" b="1" dirty="0">
                <a:latin typeface="+mj-lt"/>
              </a:rPr>
              <a:t>Update Views</a:t>
            </a:r>
            <a:r>
              <a:rPr lang="en-GB" sz="2000" dirty="0">
                <a:latin typeface="+mj-lt"/>
              </a:rPr>
              <a:t>, and the drawing is updated automatically to show the new features. Bear in mind that some dimensions may have changed, and we may need to add some more for the new features.</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0" name="Picture 9">
            <a:extLst>
              <a:ext uri="{FF2B5EF4-FFF2-40B4-BE49-F238E27FC236}">
                <a16:creationId xmlns:a16="http://schemas.microsoft.com/office/drawing/2014/main" id="{FAB5CDE0-F25B-B32B-454B-0CCDA63B1FDC}"/>
              </a:ext>
            </a:extLst>
          </p:cNvPr>
          <p:cNvPicPr>
            <a:picLocks noChangeAspect="1"/>
          </p:cNvPicPr>
          <p:nvPr/>
        </p:nvPicPr>
        <p:blipFill>
          <a:blip r:embed="rId8"/>
          <a:stretch>
            <a:fillRect/>
          </a:stretch>
        </p:blipFill>
        <p:spPr>
          <a:xfrm>
            <a:off x="1954999" y="3254849"/>
            <a:ext cx="893397" cy="1322914"/>
          </a:xfrm>
          <a:prstGeom prst="rect">
            <a:avLst/>
          </a:prstGeom>
        </p:spPr>
      </p:pic>
      <p:pic>
        <p:nvPicPr>
          <p:cNvPr id="12" name="Picture 11">
            <a:extLst>
              <a:ext uri="{FF2B5EF4-FFF2-40B4-BE49-F238E27FC236}">
                <a16:creationId xmlns:a16="http://schemas.microsoft.com/office/drawing/2014/main" id="{B7577F03-572C-DAB0-FB1A-11248DCC8692}"/>
              </a:ext>
            </a:extLst>
          </p:cNvPr>
          <p:cNvPicPr>
            <a:picLocks noChangeAspect="1"/>
          </p:cNvPicPr>
          <p:nvPr/>
        </p:nvPicPr>
        <p:blipFill>
          <a:blip r:embed="rId9"/>
          <a:stretch>
            <a:fillRect/>
          </a:stretch>
        </p:blipFill>
        <p:spPr>
          <a:xfrm>
            <a:off x="4655594" y="2518049"/>
            <a:ext cx="4810695" cy="3375384"/>
          </a:xfrm>
          <a:prstGeom prst="rect">
            <a:avLst/>
          </a:prstGeom>
        </p:spPr>
      </p:pic>
      <p:cxnSp>
        <p:nvCxnSpPr>
          <p:cNvPr id="5" name="Straight Arrow Connector 4">
            <a:extLst>
              <a:ext uri="{FF2B5EF4-FFF2-40B4-BE49-F238E27FC236}">
                <a16:creationId xmlns:a16="http://schemas.microsoft.com/office/drawing/2014/main" id="{5EAC784A-73C9-09FA-2394-18426B2CCE90}"/>
              </a:ext>
            </a:extLst>
          </p:cNvPr>
          <p:cNvCxnSpPr>
            <a:cxnSpLocks/>
          </p:cNvCxnSpPr>
          <p:nvPr/>
        </p:nvCxnSpPr>
        <p:spPr>
          <a:xfrm>
            <a:off x="3092760" y="3638962"/>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1" name="Picture 10" descr="A black background with red text&#10;&#10;Description automatically generated">
            <a:extLst>
              <a:ext uri="{FF2B5EF4-FFF2-40B4-BE49-F238E27FC236}">
                <a16:creationId xmlns:a16="http://schemas.microsoft.com/office/drawing/2014/main" id="{A2C2F08C-DBBD-6EE6-4449-4D4707D5AF09}"/>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865570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rendering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2" y="1269172"/>
            <a:ext cx="11051797" cy="1306248"/>
          </a:xfrm>
        </p:spPr>
        <p:txBody>
          <a:bodyPr>
            <a:normAutofit fontScale="92500"/>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Rendering is the process of generating a photorealistic or non-photorealistic image from a 2D or 3D model by the use of a computer program. Choosing CAD software that has the ability to render i.e. a built-in render engine, will allow you to quickly create these types of render from your models.</a:t>
            </a:r>
            <a:endParaRPr lang="en-GB" sz="2000" b="1" dirty="0">
              <a:latin typeface="+mj-lt"/>
              <a:ea typeface="Roboto" panose="02000000000000000000" pitchFamily="2" charset="0"/>
              <a:cs typeface="Roboto" panose="02000000000000000000" pitchFamily="2" charset="0"/>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9" name="Picture 18">
            <a:extLst>
              <a:ext uri="{FF2B5EF4-FFF2-40B4-BE49-F238E27FC236}">
                <a16:creationId xmlns:a16="http://schemas.microsoft.com/office/drawing/2014/main" id="{6BFDB4E2-CAA5-10F3-DA92-E10FC88B5B8A}"/>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38259" y="2709126"/>
            <a:ext cx="3477740" cy="2782192"/>
          </a:xfrm>
          <a:prstGeom prst="rect">
            <a:avLst/>
          </a:prstGeom>
        </p:spPr>
      </p:pic>
      <p:pic>
        <p:nvPicPr>
          <p:cNvPr id="20" name="Picture 19">
            <a:extLst>
              <a:ext uri="{FF2B5EF4-FFF2-40B4-BE49-F238E27FC236}">
                <a16:creationId xmlns:a16="http://schemas.microsoft.com/office/drawing/2014/main" id="{615092B7-4138-8BAA-FB82-F5A4CA643B81}"/>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26690" y="2702190"/>
            <a:ext cx="3160781" cy="3160781"/>
          </a:xfrm>
          <a:prstGeom prst="rect">
            <a:avLst/>
          </a:prstGeom>
        </p:spPr>
      </p:pic>
      <p:pic>
        <p:nvPicPr>
          <p:cNvPr id="21" name="Picture 20">
            <a:extLst>
              <a:ext uri="{FF2B5EF4-FFF2-40B4-BE49-F238E27FC236}">
                <a16:creationId xmlns:a16="http://schemas.microsoft.com/office/drawing/2014/main" id="{3BE74FB5-49F9-74D5-1D0C-652686531A14}"/>
              </a:ext>
            </a:extLst>
          </p:cNvPr>
          <p:cNvPicPr>
            <a:picLocks noChangeAspect="1"/>
          </p:cNvPicPr>
          <p:nvPr/>
        </p:nvPicPr>
        <p:blipFill rotWithShape="1">
          <a:blip r:embed="rId10" cstate="print">
            <a:extLst>
              <a:ext uri="{28A0092B-C50C-407E-A947-70E740481C1C}">
                <a14:useLocalDpi xmlns:a14="http://schemas.microsoft.com/office/drawing/2010/main" val="0"/>
              </a:ext>
            </a:extLst>
          </a:blip>
          <a:srcRect l="23480" r="19094"/>
          <a:stretch/>
        </p:blipFill>
        <p:spPr>
          <a:xfrm>
            <a:off x="564202" y="2709126"/>
            <a:ext cx="2923425" cy="2442772"/>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2A802E6A-0083-D2CE-0403-B7AB3BA8246F}"/>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48684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rendering</a:t>
            </a:r>
            <a:endParaRPr lang="en-GB" sz="44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5" name="Content Placeholder 2">
            <a:extLst>
              <a:ext uri="{FF2B5EF4-FFF2-40B4-BE49-F238E27FC236}">
                <a16:creationId xmlns:a16="http://schemas.microsoft.com/office/drawing/2014/main" id="{BC431669-4A20-30B6-0A1B-722F9806CC43}"/>
              </a:ext>
            </a:extLst>
          </p:cNvPr>
          <p:cNvSpPr txBox="1">
            <a:spLocks/>
          </p:cNvSpPr>
          <p:nvPr/>
        </p:nvSpPr>
        <p:spPr>
          <a:xfrm>
            <a:off x="576000" y="1227827"/>
            <a:ext cx="11118255" cy="4743565"/>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000" b="0" dirty="0">
                <a:latin typeface="+mj-lt"/>
                <a:ea typeface="Roboto" panose="02000000000000000000" pitchFamily="2" charset="0"/>
                <a:cs typeface="Roboto" panose="02000000000000000000" pitchFamily="2" charset="0"/>
              </a:rPr>
              <a:t>Of the major/popular packages, Fusion, Solidworks, and Solid Edge have rendering engines built in. They can get impressive results with very simple settings and can show your models in a clean studio-like space or even place them into a real interior or exterior environment!</a:t>
            </a:r>
            <a:endParaRPr lang="en-GB" sz="2000" b="1" dirty="0">
              <a:latin typeface="+mj-lt"/>
              <a:ea typeface="Roboto" panose="02000000000000000000" pitchFamily="2" charset="0"/>
              <a:cs typeface="Roboto" panose="02000000000000000000" pitchFamily="2" charset="0"/>
            </a:endParaRPr>
          </a:p>
          <a:p>
            <a:pPr>
              <a:lnSpc>
                <a:spcPct val="150000"/>
              </a:lnSpc>
            </a:pPr>
            <a:endParaRPr lang="en-GB" sz="2400" b="1" dirty="0">
              <a:latin typeface="+mj-lt"/>
              <a:ea typeface="Roboto" panose="02000000000000000000" pitchFamily="2" charset="0"/>
              <a:cs typeface="Roboto" panose="02000000000000000000" pitchFamily="2" charset="0"/>
            </a:endParaRPr>
          </a:p>
        </p:txBody>
      </p:sp>
      <p:pic>
        <p:nvPicPr>
          <p:cNvPr id="13" name="Picture 12" descr="A toy race car with green wheels&#10;&#10;Description automatically generated">
            <a:extLst>
              <a:ext uri="{FF2B5EF4-FFF2-40B4-BE49-F238E27FC236}">
                <a16:creationId xmlns:a16="http://schemas.microsoft.com/office/drawing/2014/main" id="{57D0452C-E66F-668B-28D9-B8CD99EE6510}"/>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5787" y="2749815"/>
            <a:ext cx="3852330" cy="3057787"/>
          </a:xfrm>
          <a:prstGeom prst="rect">
            <a:avLst/>
          </a:prstGeom>
        </p:spPr>
      </p:pic>
      <p:pic>
        <p:nvPicPr>
          <p:cNvPr id="14" name="Picture 13" descr="A purple and green toy car&#10;&#10;Description automatically generated">
            <a:extLst>
              <a:ext uri="{FF2B5EF4-FFF2-40B4-BE49-F238E27FC236}">
                <a16:creationId xmlns:a16="http://schemas.microsoft.com/office/drawing/2014/main" id="{CC9C96DF-CAE2-ABC3-17D9-F3EC592750EA}"/>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026602" y="2751320"/>
            <a:ext cx="3850434" cy="3056282"/>
          </a:xfrm>
          <a:prstGeom prst="rect">
            <a:avLst/>
          </a:prstGeom>
        </p:spPr>
      </p:pic>
      <p:pic>
        <p:nvPicPr>
          <p:cNvPr id="3" name="Picture 2" descr="A black background with red text&#10;&#10;Description automatically generated">
            <a:extLst>
              <a:ext uri="{FF2B5EF4-FFF2-40B4-BE49-F238E27FC236}">
                <a16:creationId xmlns:a16="http://schemas.microsoft.com/office/drawing/2014/main" id="{C68B3EAA-5FB2-662B-6E11-58007004D786}"/>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695996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rendering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0101" y="1294339"/>
            <a:ext cx="11051797" cy="1306248"/>
          </a:xfrm>
        </p:spPr>
        <p:txBody>
          <a:bodyPr>
            <a:normAutofit fontScale="85000" lnSpcReduction="10000"/>
          </a:bodyPr>
          <a:lstStyle/>
          <a:p>
            <a:pPr marL="0" indent="0" algn="l">
              <a:lnSpc>
                <a:spcPct val="150000"/>
              </a:lnSpc>
              <a:spcBef>
                <a:spcPts val="500"/>
              </a:spcBef>
              <a:spcAft>
                <a:spcPts val="500"/>
              </a:spcAft>
              <a:buNone/>
            </a:pPr>
            <a:r>
              <a:rPr lang="en-GB" sz="2000" dirty="0">
                <a:latin typeface="+mj-lt"/>
              </a:rPr>
              <a:t>In the Views tab, click on </a:t>
            </a:r>
            <a:r>
              <a:rPr lang="en-GB" sz="2000" b="1" dirty="0">
                <a:latin typeface="+mj-lt"/>
              </a:rPr>
              <a:t>Keyshot Render</a:t>
            </a:r>
            <a:r>
              <a:rPr lang="en-GB" sz="2000" dirty="0">
                <a:latin typeface="+mj-lt"/>
              </a:rPr>
              <a:t>. Because we have already assigned a material to the model, Keyshot places the object in a plain, studio-like, environment and calculates all the shadows and reflections without needing to do anything else. It already looks like a photograph, but we can still move the model around in real time. </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1" name="Picture 10">
            <a:extLst>
              <a:ext uri="{FF2B5EF4-FFF2-40B4-BE49-F238E27FC236}">
                <a16:creationId xmlns:a16="http://schemas.microsoft.com/office/drawing/2014/main" id="{FA9156BE-A344-129B-CB42-68974A7E2837}"/>
              </a:ext>
            </a:extLst>
          </p:cNvPr>
          <p:cNvPicPr>
            <a:picLocks noChangeAspect="1"/>
          </p:cNvPicPr>
          <p:nvPr/>
        </p:nvPicPr>
        <p:blipFill>
          <a:blip r:embed="rId8"/>
          <a:stretch>
            <a:fillRect/>
          </a:stretch>
        </p:blipFill>
        <p:spPr>
          <a:xfrm>
            <a:off x="1119516" y="2742025"/>
            <a:ext cx="1078288" cy="1373949"/>
          </a:xfrm>
          <a:prstGeom prst="rect">
            <a:avLst/>
          </a:prstGeom>
        </p:spPr>
      </p:pic>
      <p:pic>
        <p:nvPicPr>
          <p:cNvPr id="14" name="Picture 13">
            <a:extLst>
              <a:ext uri="{FF2B5EF4-FFF2-40B4-BE49-F238E27FC236}">
                <a16:creationId xmlns:a16="http://schemas.microsoft.com/office/drawing/2014/main" id="{5CE0E1DD-DE3D-0D54-744E-9C0BF56729B3}"/>
              </a:ext>
            </a:extLst>
          </p:cNvPr>
          <p:cNvPicPr>
            <a:picLocks noChangeAspect="1"/>
          </p:cNvPicPr>
          <p:nvPr/>
        </p:nvPicPr>
        <p:blipFill>
          <a:blip r:embed="rId9"/>
          <a:stretch>
            <a:fillRect/>
          </a:stretch>
        </p:blipFill>
        <p:spPr>
          <a:xfrm>
            <a:off x="3709821" y="2418110"/>
            <a:ext cx="5808933" cy="3473226"/>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C27D01F9-910B-8CBF-0E5B-28322328B99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0482421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rendering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3" y="1269171"/>
            <a:ext cx="6012766" cy="2430373"/>
          </a:xfrm>
        </p:spPr>
        <p:txBody>
          <a:bodyPr>
            <a:normAutofit/>
          </a:bodyPr>
          <a:lstStyle/>
          <a:p>
            <a:pPr marL="0" indent="0" algn="l">
              <a:lnSpc>
                <a:spcPct val="150000"/>
              </a:lnSpc>
              <a:spcBef>
                <a:spcPts val="500"/>
              </a:spcBef>
              <a:spcAft>
                <a:spcPts val="500"/>
              </a:spcAft>
              <a:buNone/>
            </a:pPr>
            <a:r>
              <a:rPr lang="en-GB" sz="2000" dirty="0">
                <a:latin typeface="+mj-lt"/>
              </a:rPr>
              <a:t>Clicking on an environment instantly puts your model into it complete with lights and reflections and, again, is ready to render out as a high-quality image with no need for complex settings.</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0" name="Picture 9">
            <a:extLst>
              <a:ext uri="{FF2B5EF4-FFF2-40B4-BE49-F238E27FC236}">
                <a16:creationId xmlns:a16="http://schemas.microsoft.com/office/drawing/2014/main" id="{572AAFC6-429C-431E-B8F7-93407C2F6789}"/>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7154256" y="455550"/>
            <a:ext cx="4473540" cy="5181851"/>
          </a:xfrm>
          <a:prstGeom prst="rect">
            <a:avLst/>
          </a:prstGeom>
        </p:spPr>
      </p:pic>
      <p:pic>
        <p:nvPicPr>
          <p:cNvPr id="13" name="Picture 12">
            <a:extLst>
              <a:ext uri="{FF2B5EF4-FFF2-40B4-BE49-F238E27FC236}">
                <a16:creationId xmlns:a16="http://schemas.microsoft.com/office/drawing/2014/main" id="{62B33FA0-ECB9-2841-8465-636B3F896CFB}"/>
              </a:ext>
            </a:extLst>
          </p:cNvPr>
          <p:cNvPicPr>
            <a:picLocks noChangeAspect="1"/>
          </p:cNvPicPr>
          <p:nvPr/>
        </p:nvPicPr>
        <p:blipFill>
          <a:blip r:embed="rId9"/>
          <a:stretch>
            <a:fillRect/>
          </a:stretch>
        </p:blipFill>
        <p:spPr>
          <a:xfrm>
            <a:off x="4016836" y="2867576"/>
            <a:ext cx="2157387" cy="3638165"/>
          </a:xfrm>
          <a:prstGeom prst="rect">
            <a:avLst/>
          </a:prstGeom>
        </p:spPr>
      </p:pic>
      <p:cxnSp>
        <p:nvCxnSpPr>
          <p:cNvPr id="5" name="Straight Arrow Connector 4">
            <a:extLst>
              <a:ext uri="{FF2B5EF4-FFF2-40B4-BE49-F238E27FC236}">
                <a16:creationId xmlns:a16="http://schemas.microsoft.com/office/drawing/2014/main" id="{B29D170A-23BA-8021-A752-BE4F57AE3E55}"/>
              </a:ext>
            </a:extLst>
          </p:cNvPr>
          <p:cNvCxnSpPr>
            <a:cxnSpLocks/>
          </p:cNvCxnSpPr>
          <p:nvPr/>
        </p:nvCxnSpPr>
        <p:spPr>
          <a:xfrm>
            <a:off x="6276037" y="4237773"/>
            <a:ext cx="131847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1" name="Picture 10" descr="A black background with red text&#10;&#10;Description automatically generated">
            <a:extLst>
              <a:ext uri="{FF2B5EF4-FFF2-40B4-BE49-F238E27FC236}">
                <a16:creationId xmlns:a16="http://schemas.microsoft.com/office/drawing/2014/main" id="{838A3102-700A-496D-B48F-9B8C7F75982D}"/>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31207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a:xfrm>
            <a:off x="576000" y="546214"/>
            <a:ext cx="11040000" cy="812809"/>
          </a:xfrm>
        </p:spPr>
        <p:txBody>
          <a:bodyPr/>
          <a:lstStyle/>
          <a:p>
            <a:r>
              <a:rPr lang="en-GB" dirty="0">
                <a:latin typeface="+mj-lt"/>
              </a:rPr>
              <a:t>rendering</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4202" y="1269171"/>
            <a:ext cx="11051797" cy="2430373"/>
          </a:xfrm>
        </p:spPr>
        <p:txBody>
          <a:bodyPr>
            <a:normAutofit/>
          </a:bodyPr>
          <a:lstStyle/>
          <a:p>
            <a:pPr marL="0" indent="0" algn="l">
              <a:lnSpc>
                <a:spcPct val="150000"/>
              </a:lnSpc>
              <a:spcBef>
                <a:spcPts val="500"/>
              </a:spcBef>
              <a:spcAft>
                <a:spcPts val="500"/>
              </a:spcAft>
              <a:buNone/>
            </a:pPr>
            <a:r>
              <a:rPr lang="en-GB" sz="2000" dirty="0">
                <a:latin typeface="+mj-lt"/>
              </a:rPr>
              <a:t>The same model in different materials and in a range of environments. Try experimenting with different settings to get the best effect.</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5" name="Picture 14">
            <a:extLst>
              <a:ext uri="{FF2B5EF4-FFF2-40B4-BE49-F238E27FC236}">
                <a16:creationId xmlns:a16="http://schemas.microsoft.com/office/drawing/2014/main" id="{DA0B02EF-162C-1236-7321-360C5D3AE607}"/>
              </a:ext>
            </a:extLst>
          </p:cNvPr>
          <p:cNvPicPr>
            <a:picLocks noChangeAspect="1"/>
          </p:cNvPicPr>
          <p:nvPr/>
        </p:nvPicPr>
        <p:blipFill>
          <a:blip r:embed="rId8"/>
          <a:stretch>
            <a:fillRect/>
          </a:stretch>
        </p:blipFill>
        <p:spPr>
          <a:xfrm>
            <a:off x="578409" y="2309362"/>
            <a:ext cx="2548204" cy="3279467"/>
          </a:xfrm>
          <a:prstGeom prst="rect">
            <a:avLst/>
          </a:prstGeom>
        </p:spPr>
      </p:pic>
      <p:pic>
        <p:nvPicPr>
          <p:cNvPr id="17" name="Picture 16">
            <a:extLst>
              <a:ext uri="{FF2B5EF4-FFF2-40B4-BE49-F238E27FC236}">
                <a16:creationId xmlns:a16="http://schemas.microsoft.com/office/drawing/2014/main" id="{A53BE0A5-3FC1-7A3F-6292-64DBF8BAB0EB}"/>
              </a:ext>
            </a:extLst>
          </p:cNvPr>
          <p:cNvPicPr>
            <a:picLocks noChangeAspect="1"/>
          </p:cNvPicPr>
          <p:nvPr/>
        </p:nvPicPr>
        <p:blipFill>
          <a:blip r:embed="rId9"/>
          <a:stretch>
            <a:fillRect/>
          </a:stretch>
        </p:blipFill>
        <p:spPr>
          <a:xfrm>
            <a:off x="3393189" y="2309362"/>
            <a:ext cx="2565570" cy="3279467"/>
          </a:xfrm>
          <a:prstGeom prst="rect">
            <a:avLst/>
          </a:prstGeom>
        </p:spPr>
      </p:pic>
      <p:pic>
        <p:nvPicPr>
          <p:cNvPr id="21" name="Picture 20">
            <a:extLst>
              <a:ext uri="{FF2B5EF4-FFF2-40B4-BE49-F238E27FC236}">
                <a16:creationId xmlns:a16="http://schemas.microsoft.com/office/drawing/2014/main" id="{63F8FCD7-75FA-F9F7-4DE9-A87CD969B887}"/>
              </a:ext>
            </a:extLst>
          </p:cNvPr>
          <p:cNvPicPr>
            <a:picLocks noChangeAspect="1"/>
          </p:cNvPicPr>
          <p:nvPr/>
        </p:nvPicPr>
        <p:blipFill>
          <a:blip r:embed="rId10"/>
          <a:stretch>
            <a:fillRect/>
          </a:stretch>
        </p:blipFill>
        <p:spPr>
          <a:xfrm>
            <a:off x="6225335" y="2309362"/>
            <a:ext cx="2518241" cy="3279467"/>
          </a:xfrm>
          <a:prstGeom prst="rect">
            <a:avLst/>
          </a:prstGeom>
        </p:spPr>
      </p:pic>
      <p:pic>
        <p:nvPicPr>
          <p:cNvPr id="23" name="Picture 22">
            <a:extLst>
              <a:ext uri="{FF2B5EF4-FFF2-40B4-BE49-F238E27FC236}">
                <a16:creationId xmlns:a16="http://schemas.microsoft.com/office/drawing/2014/main" id="{73601F63-AA9E-1AB7-75FA-2954907CDA82}"/>
              </a:ext>
            </a:extLst>
          </p:cNvPr>
          <p:cNvPicPr>
            <a:picLocks noChangeAspect="1"/>
          </p:cNvPicPr>
          <p:nvPr/>
        </p:nvPicPr>
        <p:blipFill>
          <a:blip r:embed="rId11"/>
          <a:stretch>
            <a:fillRect/>
          </a:stretch>
        </p:blipFill>
        <p:spPr>
          <a:xfrm>
            <a:off x="9010152" y="2309362"/>
            <a:ext cx="2605847" cy="3279467"/>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11C930C7-3DD8-12D2-6FBC-44E5B609B407}"/>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958497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dirty="0"/>
              <a:t>cad</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9535563" cy="4595128"/>
          </a:xfrm>
        </p:spPr>
        <p:txBody>
          <a:bodyPr>
            <a:normAutofit/>
          </a:bodyPr>
          <a:lstStyle/>
          <a:p>
            <a:pPr marL="0" indent="0">
              <a:lnSpc>
                <a:spcPct val="150000"/>
              </a:lnSpc>
              <a:buNone/>
            </a:pPr>
            <a:r>
              <a:rPr lang="en-GB" sz="2000" dirty="0">
                <a:latin typeface="+mj-lt"/>
                <a:ea typeface="Roboto" panose="02000000000000000000" pitchFamily="2" charset="0"/>
                <a:cs typeface="Roboto" panose="02000000000000000000" pitchFamily="2" charset="0"/>
              </a:rPr>
              <a:t>There are a wide range of CAD packages on the market and numerous tutorials for how to use and master the software.</a:t>
            </a:r>
          </a:p>
          <a:p>
            <a:pPr marL="0" indent="0">
              <a:lnSpc>
                <a:spcPct val="150000"/>
              </a:lnSpc>
              <a:buNone/>
            </a:pPr>
            <a:r>
              <a:rPr lang="en-GB" sz="2000" dirty="0">
                <a:latin typeface="+mj-lt"/>
                <a:ea typeface="Roboto" panose="02000000000000000000" pitchFamily="2" charset="0"/>
                <a:cs typeface="Roboto" panose="02000000000000000000" pitchFamily="2" charset="0"/>
              </a:rPr>
              <a:t>You should choose the software that is best for your situation and needs based on the features it offers.</a:t>
            </a:r>
          </a:p>
          <a:p>
            <a:pPr marL="0" indent="0">
              <a:lnSpc>
                <a:spcPct val="150000"/>
              </a:lnSpc>
              <a:buNone/>
            </a:pPr>
            <a:r>
              <a:rPr lang="en-GB" sz="2000" dirty="0">
                <a:latin typeface="+mj-lt"/>
                <a:ea typeface="Roboto" panose="02000000000000000000" pitchFamily="2" charset="0"/>
                <a:cs typeface="Roboto" panose="02000000000000000000" pitchFamily="2" charset="0"/>
              </a:rPr>
              <a:t>CAD can be used effectively to increase creativity, and to maximise your time and productivity. For this unit we will use Siemen’s Solid Edge which is a complete industry standard package free for students and teacher to use.</a:t>
            </a:r>
          </a:p>
          <a:p>
            <a:pPr>
              <a:lnSpc>
                <a:spcPct val="150000"/>
              </a:lnSpc>
              <a:spcBef>
                <a:spcPts val="500"/>
              </a:spcBef>
              <a:spcAft>
                <a:spcPts val="500"/>
              </a:spcAft>
            </a:pPr>
            <a:r>
              <a:rPr lang="en-GB" sz="2000" dirty="0">
                <a:solidFill>
                  <a:srgbClr val="0A303F"/>
                </a:solidFill>
                <a:latin typeface="+mj-lt"/>
                <a:ea typeface="Roboto" panose="02000000000000000000" pitchFamily="2" charset="0"/>
                <a:cs typeface="Roboto" panose="02000000000000000000" pitchFamily="2" charset="0"/>
              </a:rPr>
              <a:t>Please refer to the Technical Knowledge Curriculum Unit </a:t>
            </a:r>
            <a:r>
              <a:rPr lang="en-GB" sz="2000" b="1" dirty="0">
                <a:solidFill>
                  <a:srgbClr val="0A303F"/>
                </a:solidFill>
                <a:latin typeface="+mj-lt"/>
                <a:ea typeface="Roboto" panose="02000000000000000000" pitchFamily="2" charset="0"/>
                <a:cs typeface="Roboto" panose="02000000000000000000" pitchFamily="2" charset="0"/>
              </a:rPr>
              <a:t>Solid Edge I </a:t>
            </a:r>
            <a:r>
              <a:rPr lang="en-GB" sz="2000" dirty="0">
                <a:solidFill>
                  <a:srgbClr val="0A303F"/>
                </a:solidFill>
                <a:latin typeface="+mj-lt"/>
                <a:ea typeface="Roboto" panose="02000000000000000000" pitchFamily="2" charset="0"/>
                <a:cs typeface="Roboto" panose="02000000000000000000" pitchFamily="2" charset="0"/>
              </a:rPr>
              <a:t>for basic information about the software and interface etc.</a:t>
            </a:r>
            <a:endParaRPr lang="en-GB" sz="2000" b="0" dirty="0">
              <a:latin typeface="+mj-lt"/>
              <a:ea typeface="Roboto" panose="02000000000000000000" pitchFamily="2" charset="0"/>
              <a:cs typeface="Roboto" panose="02000000000000000000" pitchFamily="2" charset="0"/>
            </a:endParaRPr>
          </a:p>
        </p:txBody>
      </p:sp>
      <p:pic>
        <p:nvPicPr>
          <p:cNvPr id="9" name="Graphic 8">
            <a:extLst>
              <a:ext uri="{FF2B5EF4-FFF2-40B4-BE49-F238E27FC236}">
                <a16:creationId xmlns:a16="http://schemas.microsoft.com/office/drawing/2014/main" id="{2FFB3643-1EC6-D70B-527A-DF612E9265B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rot="5400000">
            <a:off x="8506426" y="145373"/>
            <a:ext cx="6896102" cy="3546566"/>
          </a:xfrm>
          <a:prstGeom prst="rect">
            <a:avLst/>
          </a:prstGeom>
        </p:spPr>
      </p:pic>
      <p:grpSp>
        <p:nvGrpSpPr>
          <p:cNvPr id="5" name="Group 4">
            <a:extLst>
              <a:ext uri="{FF2B5EF4-FFF2-40B4-BE49-F238E27FC236}">
                <a16:creationId xmlns:a16="http://schemas.microsoft.com/office/drawing/2014/main" id="{7B6A9DC1-3D88-1069-D0E7-B2AE55A6F19F}"/>
              </a:ext>
            </a:extLst>
          </p:cNvPr>
          <p:cNvGrpSpPr/>
          <p:nvPr/>
        </p:nvGrpSpPr>
        <p:grpSpPr>
          <a:xfrm>
            <a:off x="353875" y="6135182"/>
            <a:ext cx="1915281" cy="370559"/>
            <a:chOff x="353875" y="6135182"/>
            <a:chExt cx="1915281" cy="370559"/>
          </a:xfrm>
        </p:grpSpPr>
        <p:pic>
          <p:nvPicPr>
            <p:cNvPr id="6" name="Graphic 5">
              <a:extLst>
                <a:ext uri="{FF2B5EF4-FFF2-40B4-BE49-F238E27FC236}">
                  <a16:creationId xmlns:a16="http://schemas.microsoft.com/office/drawing/2014/main" id="{BAB35401-8B98-7822-0B3E-5F4A700634E5}"/>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56670" y="6135182"/>
              <a:ext cx="1512486" cy="370559"/>
            </a:xfrm>
            <a:prstGeom prst="rect">
              <a:avLst/>
            </a:prstGeom>
          </p:spPr>
        </p:pic>
        <p:pic>
          <p:nvPicPr>
            <p:cNvPr id="7" name="Graphic 6">
              <a:extLst>
                <a:ext uri="{FF2B5EF4-FFF2-40B4-BE49-F238E27FC236}">
                  <a16:creationId xmlns:a16="http://schemas.microsoft.com/office/drawing/2014/main" id="{05DFB757-10EB-3BC9-E52B-0F7AFE90A5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53875" y="6135182"/>
              <a:ext cx="331912" cy="370559"/>
            </a:xfrm>
            <a:prstGeom prst="rect">
              <a:avLst/>
            </a:prstGeom>
          </p:spPr>
        </p:pic>
      </p:grpSp>
      <p:pic>
        <p:nvPicPr>
          <p:cNvPr id="2" name="Picture 1" descr="A red letter k on a black background&#10;&#10;Description automatically generated">
            <a:extLst>
              <a:ext uri="{FF2B5EF4-FFF2-40B4-BE49-F238E27FC236}">
                <a16:creationId xmlns:a16="http://schemas.microsoft.com/office/drawing/2014/main" id="{FA673DE9-C01E-8AB2-31AC-8C6FE796521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4" name="Picture 3" descr="A black background with red text&#10;&#10;Description automatically generated">
            <a:extLst>
              <a:ext uri="{FF2B5EF4-FFF2-40B4-BE49-F238E27FC236}">
                <a16:creationId xmlns:a16="http://schemas.microsoft.com/office/drawing/2014/main" id="{E5C1E10F-DD4E-B037-0ADC-9740DB681F7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201818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dirty="0">
                <a:latin typeface="+mj-lt"/>
              </a:rPr>
              <a:t>For this exercise, we will create a single-part chair much like the moulded plastic ones you might find in your garden. We can then use this for other applications such as rendering, drafting and FEA.</a:t>
            </a:r>
          </a:p>
          <a:p>
            <a:pPr marL="0" indent="0" algn="l">
              <a:lnSpc>
                <a:spcPct val="150000"/>
              </a:lnSpc>
              <a:spcBef>
                <a:spcPts val="500"/>
              </a:spcBef>
              <a:spcAft>
                <a:spcPts val="500"/>
              </a:spcAft>
              <a:buNone/>
            </a:pPr>
            <a:r>
              <a:rPr lang="en-GB" sz="2000" dirty="0">
                <a:latin typeface="+mj-lt"/>
              </a:rPr>
              <a:t>Start by choosing a </a:t>
            </a:r>
            <a:r>
              <a:rPr lang="en-GB" sz="2000" b="1" dirty="0">
                <a:latin typeface="+mj-lt"/>
              </a:rPr>
              <a:t>Centre Rectangle </a:t>
            </a:r>
            <a:r>
              <a:rPr lang="en-GB" sz="2000" dirty="0">
                <a:latin typeface="+mj-lt"/>
              </a:rPr>
              <a:t>from the </a:t>
            </a:r>
            <a:r>
              <a:rPr lang="en-GB" sz="2000" b="1" dirty="0">
                <a:latin typeface="+mj-lt"/>
              </a:rPr>
              <a:t>Draw</a:t>
            </a:r>
            <a:r>
              <a:rPr lang="en-GB" sz="2000" dirty="0">
                <a:latin typeface="+mj-lt"/>
              </a:rPr>
              <a:t> menu. If it’s not visible, click on the small arrow next to the rectangle to access a drop-down menu. </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2" name="Picture 11">
            <a:extLst>
              <a:ext uri="{FF2B5EF4-FFF2-40B4-BE49-F238E27FC236}">
                <a16:creationId xmlns:a16="http://schemas.microsoft.com/office/drawing/2014/main" id="{3B3B8761-5AB3-1AAC-7653-84F336EBF813}"/>
              </a:ext>
            </a:extLst>
          </p:cNvPr>
          <p:cNvPicPr>
            <a:picLocks noChangeAspect="1"/>
          </p:cNvPicPr>
          <p:nvPr/>
        </p:nvPicPr>
        <p:blipFill>
          <a:blip r:embed="rId8"/>
          <a:stretch>
            <a:fillRect/>
          </a:stretch>
        </p:blipFill>
        <p:spPr>
          <a:xfrm>
            <a:off x="3215687" y="4114516"/>
            <a:ext cx="4851239" cy="1496041"/>
          </a:xfrm>
          <a:prstGeom prst="rect">
            <a:avLst/>
          </a:prstGeom>
        </p:spPr>
      </p:pic>
      <p:sp>
        <p:nvSpPr>
          <p:cNvPr id="5" name="Rectangle 4">
            <a:extLst>
              <a:ext uri="{FF2B5EF4-FFF2-40B4-BE49-F238E27FC236}">
                <a16:creationId xmlns:a16="http://schemas.microsoft.com/office/drawing/2014/main" id="{8EA3E5AD-9231-4805-8D2E-9E54A42BB732}"/>
              </a:ext>
            </a:extLst>
          </p:cNvPr>
          <p:cNvSpPr/>
          <p:nvPr/>
        </p:nvSpPr>
        <p:spPr>
          <a:xfrm>
            <a:off x="5318620" y="4114516"/>
            <a:ext cx="645952" cy="515130"/>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black background with red text&#10;&#10;Description automatically generated">
            <a:extLst>
              <a:ext uri="{FF2B5EF4-FFF2-40B4-BE49-F238E27FC236}">
                <a16:creationId xmlns:a16="http://schemas.microsoft.com/office/drawing/2014/main" id="{28285D51-B365-8B0A-E895-B09B1594D490}"/>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24736912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4595128"/>
          </a:xfrm>
        </p:spPr>
        <p:txBody>
          <a:bodyPr>
            <a:normAutofit/>
          </a:bodyPr>
          <a:lstStyle/>
          <a:p>
            <a:pPr marL="0" indent="0" algn="l">
              <a:lnSpc>
                <a:spcPct val="150000"/>
              </a:lnSpc>
              <a:spcBef>
                <a:spcPts val="500"/>
              </a:spcBef>
              <a:spcAft>
                <a:spcPts val="500"/>
              </a:spcAft>
              <a:buNone/>
            </a:pPr>
            <a:r>
              <a:rPr lang="en-GB" sz="2000" dirty="0">
                <a:latin typeface="+mj-lt"/>
              </a:rPr>
              <a:t>You will now see the three planes that we can draw on. Choose the </a:t>
            </a:r>
            <a:r>
              <a:rPr lang="en-GB" sz="2000" b="1" dirty="0">
                <a:latin typeface="+mj-lt"/>
              </a:rPr>
              <a:t>Top</a:t>
            </a:r>
            <a:r>
              <a:rPr lang="en-GB" sz="2000" dirty="0">
                <a:latin typeface="+mj-lt"/>
              </a:rPr>
              <a:t> plane and click on the padlock icon to lock your drawing to this plane.</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0" name="Picture 9">
            <a:extLst>
              <a:ext uri="{FF2B5EF4-FFF2-40B4-BE49-F238E27FC236}">
                <a16:creationId xmlns:a16="http://schemas.microsoft.com/office/drawing/2014/main" id="{85FF7C9E-8A18-8A52-7468-8BB988685862}"/>
              </a:ext>
            </a:extLst>
          </p:cNvPr>
          <p:cNvPicPr>
            <a:picLocks noChangeAspect="1"/>
          </p:cNvPicPr>
          <p:nvPr/>
        </p:nvPicPr>
        <p:blipFill>
          <a:blip r:embed="rId7"/>
          <a:stretch>
            <a:fillRect/>
          </a:stretch>
        </p:blipFill>
        <p:spPr>
          <a:xfrm>
            <a:off x="3582274" y="2332169"/>
            <a:ext cx="4651901" cy="3803013"/>
          </a:xfrm>
          <a:prstGeom prst="rect">
            <a:avLst/>
          </a:prstGeom>
        </p:spPr>
      </p:pic>
      <p:sp>
        <p:nvSpPr>
          <p:cNvPr id="5" name="Oval 4">
            <a:extLst>
              <a:ext uri="{FF2B5EF4-FFF2-40B4-BE49-F238E27FC236}">
                <a16:creationId xmlns:a16="http://schemas.microsoft.com/office/drawing/2014/main" id="{95231EB5-9629-75DE-742B-A932A47CE175}"/>
              </a:ext>
            </a:extLst>
          </p:cNvPr>
          <p:cNvSpPr/>
          <p:nvPr/>
        </p:nvSpPr>
        <p:spPr>
          <a:xfrm>
            <a:off x="6342077" y="4026716"/>
            <a:ext cx="535579" cy="535579"/>
          </a:xfrm>
          <a:prstGeom prst="ellipse">
            <a:avLst/>
          </a:prstGeom>
          <a:noFill/>
          <a:ln w="285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1" name="Picture 10" descr="A black background with red text&#10;&#10;Description automatically generated">
            <a:extLst>
              <a:ext uri="{FF2B5EF4-FFF2-40B4-BE49-F238E27FC236}">
                <a16:creationId xmlns:a16="http://schemas.microsoft.com/office/drawing/2014/main" id="{8F3EC306-E431-9B0C-6743-392B8379AC4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4259187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212474"/>
            <a:ext cx="10967168" cy="4595128"/>
          </a:xfrm>
        </p:spPr>
        <p:txBody>
          <a:bodyPr>
            <a:normAutofit/>
          </a:bodyPr>
          <a:lstStyle/>
          <a:p>
            <a:pPr marL="0" indent="0" algn="l">
              <a:lnSpc>
                <a:spcPct val="150000"/>
              </a:lnSpc>
              <a:spcBef>
                <a:spcPts val="500"/>
              </a:spcBef>
              <a:spcAft>
                <a:spcPts val="500"/>
              </a:spcAft>
              <a:buNone/>
            </a:pPr>
            <a:r>
              <a:rPr lang="en-GB" sz="1800" dirty="0">
                <a:latin typeface="+mj-lt"/>
              </a:rPr>
              <a:t>Press </a:t>
            </a:r>
            <a:r>
              <a:rPr lang="en-GB" sz="1800" b="1" dirty="0">
                <a:latin typeface="+mj-lt"/>
              </a:rPr>
              <a:t>CTRL and H </a:t>
            </a:r>
            <a:r>
              <a:rPr lang="en-GB" sz="1800" dirty="0">
                <a:latin typeface="+mj-lt"/>
              </a:rPr>
              <a:t>to look directly at the </a:t>
            </a:r>
            <a:r>
              <a:rPr lang="en-GB" sz="1800" b="1" dirty="0">
                <a:latin typeface="+mj-lt"/>
              </a:rPr>
              <a:t>Top</a:t>
            </a:r>
            <a:r>
              <a:rPr lang="en-GB" sz="1800" dirty="0">
                <a:latin typeface="+mj-lt"/>
              </a:rPr>
              <a:t> plane to make drawing easier. Now click on the origin point and drag a rectangle. Let go of the mouse and type </a:t>
            </a:r>
            <a:r>
              <a:rPr lang="en-GB" sz="1800" b="1" dirty="0">
                <a:latin typeface="+mj-lt"/>
              </a:rPr>
              <a:t>400</a:t>
            </a:r>
            <a:r>
              <a:rPr lang="en-GB" sz="1800" dirty="0">
                <a:latin typeface="+mj-lt"/>
              </a:rPr>
              <a:t> then press the Tab button to move to the next and type </a:t>
            </a:r>
            <a:r>
              <a:rPr lang="en-GB" sz="1800" b="1" dirty="0">
                <a:latin typeface="+mj-lt"/>
              </a:rPr>
              <a:t>500</a:t>
            </a:r>
            <a:r>
              <a:rPr lang="en-GB" sz="1800" dirty="0">
                <a:latin typeface="+mj-lt"/>
              </a:rPr>
              <a:t>. Press </a:t>
            </a:r>
            <a:r>
              <a:rPr lang="en-GB" sz="1800" b="1" dirty="0">
                <a:latin typeface="+mj-lt"/>
              </a:rPr>
              <a:t>Enter</a:t>
            </a:r>
            <a:r>
              <a:rPr lang="en-GB" sz="1800" dirty="0">
                <a:latin typeface="+mj-lt"/>
              </a:rPr>
              <a:t> twice to produce a rectangle (the first </a:t>
            </a:r>
            <a:r>
              <a:rPr lang="en-GB" sz="1800" b="1" dirty="0">
                <a:latin typeface="+mj-lt"/>
              </a:rPr>
              <a:t>Enter</a:t>
            </a:r>
            <a:r>
              <a:rPr lang="en-GB" sz="1800" dirty="0">
                <a:latin typeface="+mj-lt"/>
              </a:rPr>
              <a:t> confirms the angle of the rectangle).</a:t>
            </a:r>
          </a:p>
          <a:p>
            <a:pPr marL="0" indent="0" algn="l">
              <a:lnSpc>
                <a:spcPct val="150000"/>
              </a:lnSpc>
              <a:spcBef>
                <a:spcPts val="500"/>
              </a:spcBef>
              <a:spcAft>
                <a:spcPts val="500"/>
              </a:spcAft>
              <a:buNone/>
            </a:pPr>
            <a:r>
              <a:rPr lang="en-GB" sz="1800" dirty="0">
                <a:latin typeface="+mj-lt"/>
              </a:rPr>
              <a:t>You may have to zoom out to see the shape as its larger than the screen can show.</a:t>
            </a:r>
            <a:endParaRPr lang="en-US" sz="18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11" name="Picture 10">
            <a:extLst>
              <a:ext uri="{FF2B5EF4-FFF2-40B4-BE49-F238E27FC236}">
                <a16:creationId xmlns:a16="http://schemas.microsoft.com/office/drawing/2014/main" id="{FDD4185F-CF9F-6C82-6231-168DDD3F7057}"/>
              </a:ext>
            </a:extLst>
          </p:cNvPr>
          <p:cNvPicPr>
            <a:picLocks noChangeAspect="1"/>
          </p:cNvPicPr>
          <p:nvPr/>
        </p:nvPicPr>
        <p:blipFill>
          <a:blip r:embed="rId7"/>
          <a:stretch>
            <a:fillRect/>
          </a:stretch>
        </p:blipFill>
        <p:spPr>
          <a:xfrm>
            <a:off x="2601068" y="3271356"/>
            <a:ext cx="3253179" cy="3202506"/>
          </a:xfrm>
          <a:prstGeom prst="rect">
            <a:avLst/>
          </a:prstGeom>
        </p:spPr>
      </p:pic>
      <p:pic>
        <p:nvPicPr>
          <p:cNvPr id="13" name="Picture 12">
            <a:extLst>
              <a:ext uri="{FF2B5EF4-FFF2-40B4-BE49-F238E27FC236}">
                <a16:creationId xmlns:a16="http://schemas.microsoft.com/office/drawing/2014/main" id="{7611B49C-8C40-762E-95D8-2D1299DBB43B}"/>
              </a:ext>
            </a:extLst>
          </p:cNvPr>
          <p:cNvPicPr>
            <a:picLocks noChangeAspect="1"/>
          </p:cNvPicPr>
          <p:nvPr/>
        </p:nvPicPr>
        <p:blipFill>
          <a:blip r:embed="rId8"/>
          <a:stretch>
            <a:fillRect/>
          </a:stretch>
        </p:blipFill>
        <p:spPr>
          <a:xfrm>
            <a:off x="7351265" y="3253307"/>
            <a:ext cx="2476527" cy="2705283"/>
          </a:xfrm>
          <a:prstGeom prst="rect">
            <a:avLst/>
          </a:prstGeom>
        </p:spPr>
      </p:pic>
      <p:pic>
        <p:nvPicPr>
          <p:cNvPr id="5" name="Picture 4" descr="A black background with red text&#10;&#10;Description automatically generated">
            <a:extLst>
              <a:ext uri="{FF2B5EF4-FFF2-40B4-BE49-F238E27FC236}">
                <a16:creationId xmlns:a16="http://schemas.microsoft.com/office/drawing/2014/main" id="{1393237D-A0DD-933A-E434-3C6F41EF8E75}"/>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847742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Rotate the view so you can see the rectangle you just drew from an angle. Select the rectangle then click on the white arrow and drag up to form the shape. Type </a:t>
            </a:r>
            <a:r>
              <a:rPr lang="en-GB" sz="2000" b="1" dirty="0">
                <a:latin typeface="+mj-lt"/>
              </a:rPr>
              <a:t>60</a:t>
            </a:r>
            <a:r>
              <a:rPr lang="en-GB" sz="2000" dirty="0">
                <a:latin typeface="+mj-lt"/>
              </a:rPr>
              <a:t> (mm) for the height.</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grpSp>
        <p:nvGrpSpPr>
          <p:cNvPr id="17" name="Group 16">
            <a:extLst>
              <a:ext uri="{FF2B5EF4-FFF2-40B4-BE49-F238E27FC236}">
                <a16:creationId xmlns:a16="http://schemas.microsoft.com/office/drawing/2014/main" id="{1B283955-7A60-D52D-2643-7B9E2CCEEADB}"/>
              </a:ext>
            </a:extLst>
          </p:cNvPr>
          <p:cNvGrpSpPr/>
          <p:nvPr/>
        </p:nvGrpSpPr>
        <p:grpSpPr>
          <a:xfrm>
            <a:off x="756670" y="2654750"/>
            <a:ext cx="10421016" cy="1769010"/>
            <a:chOff x="749992" y="2485918"/>
            <a:chExt cx="10421016" cy="1769010"/>
          </a:xfrm>
        </p:grpSpPr>
        <p:pic>
          <p:nvPicPr>
            <p:cNvPr id="10" name="Picture 9">
              <a:extLst>
                <a:ext uri="{FF2B5EF4-FFF2-40B4-BE49-F238E27FC236}">
                  <a16:creationId xmlns:a16="http://schemas.microsoft.com/office/drawing/2014/main" id="{F5D0E577-17ED-1C7C-C6DF-0DC0FCD6516A}"/>
                </a:ext>
              </a:extLst>
            </p:cNvPr>
            <p:cNvPicPr>
              <a:picLocks noChangeAspect="1"/>
            </p:cNvPicPr>
            <p:nvPr/>
          </p:nvPicPr>
          <p:blipFill>
            <a:blip r:embed="rId7"/>
            <a:stretch>
              <a:fillRect/>
            </a:stretch>
          </p:blipFill>
          <p:spPr>
            <a:xfrm>
              <a:off x="749992" y="2485920"/>
              <a:ext cx="3327007" cy="1769008"/>
            </a:xfrm>
            <a:prstGeom prst="rect">
              <a:avLst/>
            </a:prstGeom>
          </p:spPr>
        </p:pic>
        <p:pic>
          <p:nvPicPr>
            <p:cNvPr id="14" name="Picture 13">
              <a:extLst>
                <a:ext uri="{FF2B5EF4-FFF2-40B4-BE49-F238E27FC236}">
                  <a16:creationId xmlns:a16="http://schemas.microsoft.com/office/drawing/2014/main" id="{E4D0101B-C665-D3E6-95D1-0742F030DD74}"/>
                </a:ext>
              </a:extLst>
            </p:cNvPr>
            <p:cNvPicPr>
              <a:picLocks noChangeAspect="1"/>
            </p:cNvPicPr>
            <p:nvPr/>
          </p:nvPicPr>
          <p:blipFill>
            <a:blip r:embed="rId8"/>
            <a:stretch>
              <a:fillRect/>
            </a:stretch>
          </p:blipFill>
          <p:spPr>
            <a:xfrm>
              <a:off x="4449887" y="2485918"/>
              <a:ext cx="3186577" cy="1769008"/>
            </a:xfrm>
            <a:prstGeom prst="rect">
              <a:avLst/>
            </a:prstGeom>
          </p:spPr>
        </p:pic>
        <p:pic>
          <p:nvPicPr>
            <p:cNvPr id="16" name="Picture 15">
              <a:extLst>
                <a:ext uri="{FF2B5EF4-FFF2-40B4-BE49-F238E27FC236}">
                  <a16:creationId xmlns:a16="http://schemas.microsoft.com/office/drawing/2014/main" id="{CEFDD8B9-93FE-A789-1EAB-C1F056269DBE}"/>
                </a:ext>
              </a:extLst>
            </p:cNvPr>
            <p:cNvPicPr>
              <a:picLocks noChangeAspect="1"/>
            </p:cNvPicPr>
            <p:nvPr/>
          </p:nvPicPr>
          <p:blipFill>
            <a:blip r:embed="rId9"/>
            <a:stretch>
              <a:fillRect/>
            </a:stretch>
          </p:blipFill>
          <p:spPr>
            <a:xfrm>
              <a:off x="8047773" y="2485919"/>
              <a:ext cx="3123235" cy="1769009"/>
            </a:xfrm>
            <a:prstGeom prst="rect">
              <a:avLst/>
            </a:prstGeom>
          </p:spPr>
        </p:pic>
      </p:grpSp>
      <p:sp>
        <p:nvSpPr>
          <p:cNvPr id="18" name="Content Placeholder 2">
            <a:extLst>
              <a:ext uri="{FF2B5EF4-FFF2-40B4-BE49-F238E27FC236}">
                <a16:creationId xmlns:a16="http://schemas.microsoft.com/office/drawing/2014/main" id="{069A4825-92EB-0E95-426F-C2C20A9EF71F}"/>
              </a:ext>
            </a:extLst>
          </p:cNvPr>
          <p:cNvSpPr txBox="1">
            <a:spLocks/>
          </p:cNvSpPr>
          <p:nvPr/>
        </p:nvSpPr>
        <p:spPr>
          <a:xfrm>
            <a:off x="1439119" y="4748541"/>
            <a:ext cx="1885327"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Select rectangle</a:t>
            </a:r>
            <a:endParaRPr lang="en-US" sz="2000" b="0" dirty="0">
              <a:latin typeface="+mj-lt"/>
            </a:endParaRPr>
          </a:p>
        </p:txBody>
      </p:sp>
      <p:sp>
        <p:nvSpPr>
          <p:cNvPr id="19" name="Content Placeholder 2">
            <a:extLst>
              <a:ext uri="{FF2B5EF4-FFF2-40B4-BE49-F238E27FC236}">
                <a16:creationId xmlns:a16="http://schemas.microsoft.com/office/drawing/2014/main" id="{1BEB89C3-EC71-D7C4-672F-E00AA89FA28A}"/>
              </a:ext>
            </a:extLst>
          </p:cNvPr>
          <p:cNvSpPr txBox="1">
            <a:spLocks/>
          </p:cNvSpPr>
          <p:nvPr/>
        </p:nvSpPr>
        <p:spPr>
          <a:xfrm>
            <a:off x="4832889" y="4748543"/>
            <a:ext cx="252622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Draw arrow upwards</a:t>
            </a:r>
            <a:endParaRPr lang="en-US" sz="2000" b="0" dirty="0">
              <a:latin typeface="+mj-lt"/>
            </a:endParaRPr>
          </a:p>
        </p:txBody>
      </p:sp>
      <p:sp>
        <p:nvSpPr>
          <p:cNvPr id="20" name="Content Placeholder 2">
            <a:extLst>
              <a:ext uri="{FF2B5EF4-FFF2-40B4-BE49-F238E27FC236}">
                <a16:creationId xmlns:a16="http://schemas.microsoft.com/office/drawing/2014/main" id="{04F33B70-303F-D1B0-F8F4-BFC4827BC2E2}"/>
              </a:ext>
            </a:extLst>
          </p:cNvPr>
          <p:cNvSpPr txBox="1">
            <a:spLocks/>
          </p:cNvSpPr>
          <p:nvPr/>
        </p:nvSpPr>
        <p:spPr>
          <a:xfrm>
            <a:off x="8490670" y="4748542"/>
            <a:ext cx="2504282" cy="511937"/>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Type </a:t>
            </a:r>
            <a:r>
              <a:rPr lang="en-GB" sz="2000" dirty="0">
                <a:latin typeface="+mj-lt"/>
              </a:rPr>
              <a:t>60</a:t>
            </a:r>
            <a:r>
              <a:rPr lang="en-GB" sz="2000" b="0" dirty="0">
                <a:latin typeface="+mj-lt"/>
              </a:rPr>
              <a:t> and </a:t>
            </a:r>
            <a:r>
              <a:rPr lang="en-GB" sz="2000" dirty="0">
                <a:latin typeface="+mj-lt"/>
              </a:rPr>
              <a:t>Enter</a:t>
            </a:r>
            <a:endParaRPr lang="en-US" sz="2000" dirty="0">
              <a:latin typeface="+mj-lt"/>
            </a:endParaRPr>
          </a:p>
        </p:txBody>
      </p:sp>
      <p:sp>
        <p:nvSpPr>
          <p:cNvPr id="11" name="Oval 10">
            <a:extLst>
              <a:ext uri="{FF2B5EF4-FFF2-40B4-BE49-F238E27FC236}">
                <a16:creationId xmlns:a16="http://schemas.microsoft.com/office/drawing/2014/main" id="{BECC3514-1E7C-3C30-1D22-32F2588187E0}"/>
              </a:ext>
            </a:extLst>
          </p:cNvPr>
          <p:cNvSpPr/>
          <p:nvPr/>
        </p:nvSpPr>
        <p:spPr>
          <a:xfrm>
            <a:off x="5276006" y="3223664"/>
            <a:ext cx="631179" cy="631179"/>
          </a:xfrm>
          <a:prstGeom prst="ellipse">
            <a:avLst/>
          </a:prstGeom>
          <a:noFill/>
          <a:ln w="28575">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5" name="Picture 4" descr="A black background with red text&#10;&#10;Description automatically generated">
            <a:extLst>
              <a:ext uri="{FF2B5EF4-FFF2-40B4-BE49-F238E27FC236}">
                <a16:creationId xmlns:a16="http://schemas.microsoft.com/office/drawing/2014/main" id="{96FD228C-427D-CB24-F226-5D549A6513B3}"/>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138600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Let’s sculpt this shape to make a seat by drawing an arc on the side and then using it to delete part of the shape. Choose </a:t>
            </a:r>
            <a:r>
              <a:rPr lang="en-GB" sz="2000" b="1" dirty="0">
                <a:latin typeface="+mj-lt"/>
              </a:rPr>
              <a:t>Arc by 3 Points </a:t>
            </a:r>
            <a:r>
              <a:rPr lang="en-GB" sz="2000" dirty="0">
                <a:latin typeface="+mj-lt"/>
              </a:rPr>
              <a:t>and choose the long side of the shape. Draw a curve.</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sp>
        <p:nvSpPr>
          <p:cNvPr id="20" name="Content Placeholder 2">
            <a:extLst>
              <a:ext uri="{FF2B5EF4-FFF2-40B4-BE49-F238E27FC236}">
                <a16:creationId xmlns:a16="http://schemas.microsoft.com/office/drawing/2014/main" id="{04F33B70-303F-D1B0-F8F4-BFC4827BC2E2}"/>
              </a:ext>
            </a:extLst>
          </p:cNvPr>
          <p:cNvSpPr txBox="1">
            <a:spLocks/>
          </p:cNvSpPr>
          <p:nvPr/>
        </p:nvSpPr>
        <p:spPr>
          <a:xfrm>
            <a:off x="721228" y="5321122"/>
            <a:ext cx="4649802" cy="731318"/>
          </a:xfrm>
          <a:prstGeom prst="rect">
            <a:avLst/>
          </a:prstGeom>
        </p:spPr>
        <p:txBody>
          <a:bodyPr vert="horz" lIns="0" tIns="0" rIns="0" bIns="0" rtlCol="0">
            <a:normAutofit fontScale="70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Click once to set the left of the arc, then the right and the final click in the middle lets you drag the curve of the arc.</a:t>
            </a:r>
            <a:endParaRPr lang="en-US" sz="2000" b="0" dirty="0">
              <a:latin typeface="+mj-lt"/>
            </a:endParaRPr>
          </a:p>
        </p:txBody>
      </p:sp>
      <p:pic>
        <p:nvPicPr>
          <p:cNvPr id="22" name="Picture 21">
            <a:extLst>
              <a:ext uri="{FF2B5EF4-FFF2-40B4-BE49-F238E27FC236}">
                <a16:creationId xmlns:a16="http://schemas.microsoft.com/office/drawing/2014/main" id="{17615670-6831-ECE2-3B8F-8C47F6ED12F1}"/>
              </a:ext>
            </a:extLst>
          </p:cNvPr>
          <p:cNvPicPr>
            <a:picLocks noChangeAspect="1"/>
          </p:cNvPicPr>
          <p:nvPr/>
        </p:nvPicPr>
        <p:blipFill>
          <a:blip r:embed="rId7"/>
          <a:stretch>
            <a:fillRect/>
          </a:stretch>
        </p:blipFill>
        <p:spPr>
          <a:xfrm>
            <a:off x="1149786" y="2536818"/>
            <a:ext cx="2602209" cy="1515966"/>
          </a:xfrm>
          <a:prstGeom prst="rect">
            <a:avLst/>
          </a:prstGeom>
        </p:spPr>
      </p:pic>
      <p:pic>
        <p:nvPicPr>
          <p:cNvPr id="24" name="Picture 23">
            <a:extLst>
              <a:ext uri="{FF2B5EF4-FFF2-40B4-BE49-F238E27FC236}">
                <a16:creationId xmlns:a16="http://schemas.microsoft.com/office/drawing/2014/main" id="{A445CCA1-BBB8-8AD1-2B63-92C1FEC8BC90}"/>
              </a:ext>
            </a:extLst>
          </p:cNvPr>
          <p:cNvPicPr>
            <a:picLocks noChangeAspect="1"/>
          </p:cNvPicPr>
          <p:nvPr/>
        </p:nvPicPr>
        <p:blipFill>
          <a:blip r:embed="rId8"/>
          <a:stretch>
            <a:fillRect/>
          </a:stretch>
        </p:blipFill>
        <p:spPr>
          <a:xfrm>
            <a:off x="685787" y="4372081"/>
            <a:ext cx="4720685" cy="709877"/>
          </a:xfrm>
          <a:prstGeom prst="rect">
            <a:avLst/>
          </a:prstGeom>
        </p:spPr>
      </p:pic>
      <p:pic>
        <p:nvPicPr>
          <p:cNvPr id="26" name="Picture 25">
            <a:extLst>
              <a:ext uri="{FF2B5EF4-FFF2-40B4-BE49-F238E27FC236}">
                <a16:creationId xmlns:a16="http://schemas.microsoft.com/office/drawing/2014/main" id="{D71FE772-D48F-1DCE-5FE4-DE53C7B8EC9C}"/>
              </a:ext>
            </a:extLst>
          </p:cNvPr>
          <p:cNvPicPr>
            <a:picLocks noChangeAspect="1"/>
          </p:cNvPicPr>
          <p:nvPr/>
        </p:nvPicPr>
        <p:blipFill>
          <a:blip r:embed="rId9"/>
          <a:stretch>
            <a:fillRect/>
          </a:stretch>
        </p:blipFill>
        <p:spPr>
          <a:xfrm>
            <a:off x="6059584" y="2805216"/>
            <a:ext cx="4897823" cy="2627664"/>
          </a:xfrm>
          <a:prstGeom prst="rect">
            <a:avLst/>
          </a:prstGeom>
        </p:spPr>
      </p:pic>
      <p:sp>
        <p:nvSpPr>
          <p:cNvPr id="5" name="Content Placeholder 2">
            <a:extLst>
              <a:ext uri="{FF2B5EF4-FFF2-40B4-BE49-F238E27FC236}">
                <a16:creationId xmlns:a16="http://schemas.microsoft.com/office/drawing/2014/main" id="{A63CFC61-FFC3-9A9D-8180-93E1A4549218}"/>
              </a:ext>
            </a:extLst>
          </p:cNvPr>
          <p:cNvSpPr txBox="1">
            <a:spLocks/>
          </p:cNvSpPr>
          <p:nvPr/>
        </p:nvSpPr>
        <p:spPr>
          <a:xfrm>
            <a:off x="6818203" y="5496208"/>
            <a:ext cx="3509225" cy="511937"/>
          </a:xfrm>
          <a:prstGeom prst="rect">
            <a:avLst/>
          </a:prstGeom>
        </p:spPr>
        <p:txBody>
          <a:bodyPr vert="horz" lIns="0" tIns="0" rIns="0" bIns="0" rtlCol="0">
            <a:normAutofit fontScale="850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r>
              <a:rPr lang="en-GB" sz="2000" b="0" dirty="0">
                <a:latin typeface="+mj-lt"/>
              </a:rPr>
              <a:t>Draw on the long side of the shape</a:t>
            </a:r>
            <a:endParaRPr lang="en-US" sz="2000" b="0" dirty="0">
              <a:latin typeface="+mj-lt"/>
            </a:endParaRPr>
          </a:p>
        </p:txBody>
      </p:sp>
      <p:cxnSp>
        <p:nvCxnSpPr>
          <p:cNvPr id="11" name="Straight Arrow Connector 10">
            <a:extLst>
              <a:ext uri="{FF2B5EF4-FFF2-40B4-BE49-F238E27FC236}">
                <a16:creationId xmlns:a16="http://schemas.microsoft.com/office/drawing/2014/main" id="{6CEAECC8-84BD-2DE5-FFBA-FE2309AC5AE3}"/>
              </a:ext>
            </a:extLst>
          </p:cNvPr>
          <p:cNvCxnSpPr>
            <a:cxnSpLocks/>
          </p:cNvCxnSpPr>
          <p:nvPr/>
        </p:nvCxnSpPr>
        <p:spPr>
          <a:xfrm flipV="1">
            <a:off x="9085277" y="4882393"/>
            <a:ext cx="0" cy="55048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26FFE9D0-31C8-C737-EB57-387C6D67295E}"/>
              </a:ext>
            </a:extLst>
          </p:cNvPr>
          <p:cNvCxnSpPr>
            <a:cxnSpLocks/>
          </p:cNvCxnSpPr>
          <p:nvPr/>
        </p:nvCxnSpPr>
        <p:spPr>
          <a:xfrm flipV="1">
            <a:off x="2895600" y="4695966"/>
            <a:ext cx="0" cy="625156"/>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406036F-CE79-B002-CA1C-E428A320DC36}"/>
              </a:ext>
            </a:extLst>
          </p:cNvPr>
          <p:cNvSpPr/>
          <p:nvPr/>
        </p:nvSpPr>
        <p:spPr>
          <a:xfrm>
            <a:off x="1308994" y="3250058"/>
            <a:ext cx="2331828" cy="384123"/>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10" name="Picture 9" descr="A black background with red text&#10;&#10;Description automatically generated">
            <a:extLst>
              <a:ext uri="{FF2B5EF4-FFF2-40B4-BE49-F238E27FC236}">
                <a16:creationId xmlns:a16="http://schemas.microsoft.com/office/drawing/2014/main" id="{088DEA02-DDF4-968E-E71A-FFE423CF9DF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322774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dirty="0">
                <a:latin typeface="+mj-lt"/>
              </a:rPr>
              <a:t>Creating a part</a:t>
            </a:r>
            <a:endParaRPr lang="en-GB" sz="4400" dirty="0">
              <a:latin typeface="+mj-lt"/>
            </a:endParaRPr>
          </a:p>
        </p:txBody>
      </p:sp>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76000" y="1352299"/>
            <a:ext cx="10967168" cy="1133620"/>
          </a:xfrm>
        </p:spPr>
        <p:txBody>
          <a:bodyPr>
            <a:normAutofit/>
          </a:bodyPr>
          <a:lstStyle/>
          <a:p>
            <a:pPr marL="0" indent="0" algn="l">
              <a:lnSpc>
                <a:spcPct val="150000"/>
              </a:lnSpc>
              <a:spcBef>
                <a:spcPts val="500"/>
              </a:spcBef>
              <a:spcAft>
                <a:spcPts val="500"/>
              </a:spcAft>
              <a:buNone/>
            </a:pPr>
            <a:r>
              <a:rPr lang="en-GB" sz="2000" dirty="0">
                <a:latin typeface="+mj-lt"/>
              </a:rPr>
              <a:t>The arc has intersected the side of the shape allowing us to select the green area shown in the image. Use the arrow to ‘push’ this section into the shape and it will automatically remove it.</a:t>
            </a:r>
            <a:endParaRPr lang="en-US" sz="2000" dirty="0">
              <a:latin typeface="+mj-lt"/>
            </a:endParaRPr>
          </a:p>
        </p:txBody>
      </p:sp>
      <p:sp>
        <p:nvSpPr>
          <p:cNvPr id="2" name="Content Placeholder 2">
            <a:extLst>
              <a:ext uri="{FF2B5EF4-FFF2-40B4-BE49-F238E27FC236}">
                <a16:creationId xmlns:a16="http://schemas.microsoft.com/office/drawing/2014/main" id="{A2D1ED56-D38F-39FD-6790-7C14914F9CC2}"/>
              </a:ext>
            </a:extLst>
          </p:cNvPr>
          <p:cNvSpPr txBox="1">
            <a:spLocks/>
          </p:cNvSpPr>
          <p:nvPr/>
        </p:nvSpPr>
        <p:spPr>
          <a:xfrm>
            <a:off x="685787" y="4372081"/>
            <a:ext cx="6132416" cy="2650842"/>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spcBef>
                <a:spcPts val="500"/>
              </a:spcBef>
              <a:spcAft>
                <a:spcPts val="500"/>
              </a:spcAft>
            </a:pPr>
            <a:endParaRPr lang="en-US" sz="2000" b="0" dirty="0">
              <a:latin typeface="+mj-lt"/>
            </a:endParaRPr>
          </a:p>
        </p:txBody>
      </p:sp>
      <p:grpSp>
        <p:nvGrpSpPr>
          <p:cNvPr id="6" name="Group 5">
            <a:extLst>
              <a:ext uri="{FF2B5EF4-FFF2-40B4-BE49-F238E27FC236}">
                <a16:creationId xmlns:a16="http://schemas.microsoft.com/office/drawing/2014/main" id="{169D7321-5B8B-4369-F7D9-5926A6DB9677}"/>
              </a:ext>
            </a:extLst>
          </p:cNvPr>
          <p:cNvGrpSpPr/>
          <p:nvPr/>
        </p:nvGrpSpPr>
        <p:grpSpPr>
          <a:xfrm>
            <a:off x="353875" y="6135182"/>
            <a:ext cx="1915281" cy="370559"/>
            <a:chOff x="353875" y="6135182"/>
            <a:chExt cx="1915281" cy="370559"/>
          </a:xfrm>
        </p:grpSpPr>
        <p:pic>
          <p:nvPicPr>
            <p:cNvPr id="7" name="Graphic 6">
              <a:extLst>
                <a:ext uri="{FF2B5EF4-FFF2-40B4-BE49-F238E27FC236}">
                  <a16:creationId xmlns:a16="http://schemas.microsoft.com/office/drawing/2014/main" id="{002C11E0-AE42-53D5-4B04-2CEAA8EC978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56670" y="6135182"/>
              <a:ext cx="1512486" cy="370559"/>
            </a:xfrm>
            <a:prstGeom prst="rect">
              <a:avLst/>
            </a:prstGeom>
          </p:spPr>
        </p:pic>
        <p:pic>
          <p:nvPicPr>
            <p:cNvPr id="9" name="Graphic 8">
              <a:extLst>
                <a:ext uri="{FF2B5EF4-FFF2-40B4-BE49-F238E27FC236}">
                  <a16:creationId xmlns:a16="http://schemas.microsoft.com/office/drawing/2014/main" id="{2D645D1B-FAC8-9945-FF78-0AC39E43DEE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53875" y="6135182"/>
              <a:ext cx="331912" cy="370559"/>
            </a:xfrm>
            <a:prstGeom prst="rect">
              <a:avLst/>
            </a:prstGeom>
          </p:spPr>
        </p:pic>
      </p:grpSp>
      <p:pic>
        <p:nvPicPr>
          <p:cNvPr id="4" name="Picture 3" descr="A red letter k on a black background&#10;&#10;Description automatically generated">
            <a:extLst>
              <a:ext uri="{FF2B5EF4-FFF2-40B4-BE49-F238E27FC236}">
                <a16:creationId xmlns:a16="http://schemas.microsoft.com/office/drawing/2014/main" id="{38A24827-60C0-54D1-9009-25612A1935B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108265" y="5807602"/>
            <a:ext cx="846212" cy="812809"/>
          </a:xfrm>
          <a:prstGeom prst="rect">
            <a:avLst/>
          </a:prstGeom>
        </p:spPr>
      </p:pic>
      <p:pic>
        <p:nvPicPr>
          <p:cNvPr id="28" name="Picture 27">
            <a:extLst>
              <a:ext uri="{FF2B5EF4-FFF2-40B4-BE49-F238E27FC236}">
                <a16:creationId xmlns:a16="http://schemas.microsoft.com/office/drawing/2014/main" id="{D8AA08F0-2C6C-266A-C320-E8A8DDF92FC9}"/>
              </a:ext>
            </a:extLst>
          </p:cNvPr>
          <p:cNvPicPr>
            <a:picLocks noChangeAspect="1"/>
          </p:cNvPicPr>
          <p:nvPr/>
        </p:nvPicPr>
        <p:blipFill>
          <a:blip r:embed="rId7"/>
          <a:stretch>
            <a:fillRect/>
          </a:stretch>
        </p:blipFill>
        <p:spPr>
          <a:xfrm>
            <a:off x="685787" y="2678444"/>
            <a:ext cx="4717241" cy="2713339"/>
          </a:xfrm>
          <a:prstGeom prst="rect">
            <a:avLst/>
          </a:prstGeom>
        </p:spPr>
      </p:pic>
      <p:pic>
        <p:nvPicPr>
          <p:cNvPr id="30" name="Picture 29">
            <a:extLst>
              <a:ext uri="{FF2B5EF4-FFF2-40B4-BE49-F238E27FC236}">
                <a16:creationId xmlns:a16="http://schemas.microsoft.com/office/drawing/2014/main" id="{922DBD0C-D7B0-95C3-665C-BCD74BEF9B15}"/>
              </a:ext>
            </a:extLst>
          </p:cNvPr>
          <p:cNvPicPr>
            <a:picLocks noChangeAspect="1"/>
          </p:cNvPicPr>
          <p:nvPr/>
        </p:nvPicPr>
        <p:blipFill>
          <a:blip r:embed="rId8"/>
          <a:stretch>
            <a:fillRect/>
          </a:stretch>
        </p:blipFill>
        <p:spPr>
          <a:xfrm>
            <a:off x="6365688" y="2678443"/>
            <a:ext cx="4893578" cy="2713339"/>
          </a:xfrm>
          <a:prstGeom prst="rect">
            <a:avLst/>
          </a:prstGeom>
        </p:spPr>
      </p:pic>
      <p:cxnSp>
        <p:nvCxnSpPr>
          <p:cNvPr id="5" name="Straight Arrow Connector 4">
            <a:extLst>
              <a:ext uri="{FF2B5EF4-FFF2-40B4-BE49-F238E27FC236}">
                <a16:creationId xmlns:a16="http://schemas.microsoft.com/office/drawing/2014/main" id="{D874CF1C-21A6-1DA1-7266-38A675064B6D}"/>
              </a:ext>
            </a:extLst>
          </p:cNvPr>
          <p:cNvCxnSpPr>
            <a:cxnSpLocks/>
          </p:cNvCxnSpPr>
          <p:nvPr/>
        </p:nvCxnSpPr>
        <p:spPr>
          <a:xfrm>
            <a:off x="5403028" y="4118994"/>
            <a:ext cx="1107347"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pic>
        <p:nvPicPr>
          <p:cNvPr id="10" name="Picture 9" descr="A black background with red text&#10;&#10;Description automatically generated">
            <a:extLst>
              <a:ext uri="{FF2B5EF4-FFF2-40B4-BE49-F238E27FC236}">
                <a16:creationId xmlns:a16="http://schemas.microsoft.com/office/drawing/2014/main" id="{8F353FA4-857C-7183-2EE0-7B863EFA539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632296" y="6012557"/>
            <a:ext cx="3050669" cy="598457"/>
          </a:xfrm>
          <a:prstGeom prst="rect">
            <a:avLst/>
          </a:prstGeom>
        </p:spPr>
      </p:pic>
    </p:spTree>
    <p:extLst>
      <p:ext uri="{BB962C8B-B14F-4D97-AF65-F5344CB8AC3E}">
        <p14:creationId xmlns:p14="http://schemas.microsoft.com/office/powerpoint/2010/main" val="4710713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10.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E913EA-414C-4369-AA43-2068DE2BABE3}">
  <ds:schemaRefs>
    <ds:schemaRef ds:uri="http://schemas.microsoft.com/sharepoint/v3/contenttype/forms"/>
  </ds:schemaRefs>
</ds:datastoreItem>
</file>

<file path=customXml/itemProps2.xml><?xml version="1.0" encoding="utf-8"?>
<ds:datastoreItem xmlns:ds="http://schemas.openxmlformats.org/officeDocument/2006/customXml" ds:itemID="{E0E7E021-3C9A-4A13-AA5B-D668EEADD3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1f8b867-ddd5-4989-88da-3ced84550480"/>
    <ds:schemaRef ds:uri="0c8fa6c4-b7d3-4c62-a6da-ef72428ccf8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42999</TotalTime>
  <Words>1679</Words>
  <Application>Microsoft Office PowerPoint</Application>
  <PresentationFormat>Widescreen</PresentationFormat>
  <Paragraphs>88</Paragraphs>
  <Slides>29</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29</vt:i4>
      </vt:variant>
    </vt:vector>
  </HeadingPairs>
  <TitlesOfParts>
    <vt:vector size="36" baseType="lpstr">
      <vt:lpstr>Arial</vt:lpstr>
      <vt:lpstr>Calibri</vt:lpstr>
      <vt:lpstr>Helvetica Neue</vt:lpstr>
      <vt:lpstr>Helvetica Neue Thin</vt:lpstr>
      <vt:lpstr>Lucida Grande</vt:lpstr>
      <vt:lpstr>1_Office Theme</vt:lpstr>
      <vt:lpstr>2_Office Theme</vt:lpstr>
      <vt:lpstr>Ki europe Supporting unit focused task:  CAD modelling</vt:lpstr>
      <vt:lpstr>cad</vt:lpstr>
      <vt:lpstr>cad</vt:lpstr>
      <vt:lpstr>Creating a part</vt:lpstr>
      <vt:lpstr>Creating a part</vt:lpstr>
      <vt:lpstr>Creating a part</vt:lpstr>
      <vt:lpstr>Creating a part</vt:lpstr>
      <vt:lpstr>Creating a part</vt:lpstr>
      <vt:lpstr>Creating a part</vt:lpstr>
      <vt:lpstr>Creating a part</vt:lpstr>
      <vt:lpstr>Creating a part</vt:lpstr>
      <vt:lpstr>Creating a part</vt:lpstr>
      <vt:lpstr>Creating a part</vt:lpstr>
      <vt:lpstr>Creating a part</vt:lpstr>
      <vt:lpstr>Creating a part</vt:lpstr>
      <vt:lpstr>Creating a part</vt:lpstr>
      <vt:lpstr>Assigning materials</vt:lpstr>
      <vt:lpstr>drafting</vt:lpstr>
      <vt:lpstr>drafting</vt:lpstr>
      <vt:lpstr>drafting</vt:lpstr>
      <vt:lpstr>drafting</vt:lpstr>
      <vt:lpstr>Adjusting the model</vt:lpstr>
      <vt:lpstr>Adjusting the model</vt:lpstr>
      <vt:lpstr>Updating the draft</vt:lpstr>
      <vt:lpstr>rendering</vt:lpstr>
      <vt:lpstr>rendering</vt:lpstr>
      <vt:lpstr>rendering</vt:lpstr>
      <vt:lpstr>rendering</vt:lpstr>
      <vt:lpstr>rendering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Neesha Mistry</dc:creator>
  <cp:lastModifiedBy>Ryan Ball</cp:lastModifiedBy>
  <cp:revision>305</cp:revision>
  <cp:lastPrinted>2019-02-19T15:48:33Z</cp:lastPrinted>
  <dcterms:modified xsi:type="dcterms:W3CDTF">2024-09-05T12:21:04Z</dcterms:modified>
</cp:coreProperties>
</file>