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62" r:id="rId5"/>
    <p:sldId id="257" r:id="rId6"/>
    <p:sldId id="296" r:id="rId7"/>
    <p:sldId id="258" r:id="rId8"/>
    <p:sldId id="259" r:id="rId9"/>
    <p:sldId id="260" r:id="rId10"/>
    <p:sldId id="261" r:id="rId11"/>
    <p:sldId id="295" r:id="rId12"/>
    <p:sldId id="294" r:id="rId13"/>
    <p:sldId id="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03F"/>
    <a:srgbClr val="DCFFFF"/>
    <a:srgbClr val="F97369"/>
    <a:srgbClr val="FFFF45"/>
    <a:srgbClr val="FCB9DA"/>
    <a:srgbClr val="07E298"/>
    <a:srgbClr val="FFFFFF"/>
    <a:srgbClr val="2F4F5C"/>
    <a:srgbClr val="4C6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9A902A-87C1-4EA2-B665-A3208B876435}" v="72" dt="2024-09-30T16:31:43.7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3" autoAdjust="0"/>
    <p:restoredTop sz="88995" autoAdjust="0"/>
  </p:normalViewPr>
  <p:slideViewPr>
    <p:cSldViewPr snapToGrid="0">
      <p:cViewPr varScale="1">
        <p:scale>
          <a:sx n="60" d="100"/>
          <a:sy n="60" d="100"/>
        </p:scale>
        <p:origin x="1085" y="48"/>
      </p:cViewPr>
      <p:guideLst/>
    </p:cSldViewPr>
  </p:slideViewPr>
  <p:outlineViewPr>
    <p:cViewPr>
      <p:scale>
        <a:sx n="33" d="100"/>
        <a:sy n="33" d="100"/>
      </p:scale>
      <p:origin x="0" y="-4445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yan Ball" userId="830810a2-99c8-4bda-9a59-710d6ba1884d" providerId="ADAL" clId="{C8577B7A-A061-49B2-9D2E-033CE4D78C6C}"/>
    <pc:docChg chg="modSld">
      <pc:chgData name="Ryan Ball" userId="830810a2-99c8-4bda-9a59-710d6ba1884d" providerId="ADAL" clId="{C8577B7A-A061-49B2-9D2E-033CE4D78C6C}" dt="2024-10-01T09:27:22.960" v="5" actId="20577"/>
      <pc:docMkLst>
        <pc:docMk/>
      </pc:docMkLst>
      <pc:sldChg chg="modSp mod modNotesTx">
        <pc:chgData name="Ryan Ball" userId="830810a2-99c8-4bda-9a59-710d6ba1884d" providerId="ADAL" clId="{C8577B7A-A061-49B2-9D2E-033CE4D78C6C}" dt="2024-10-01T09:27:22.960" v="5" actId="20577"/>
        <pc:sldMkLst>
          <pc:docMk/>
          <pc:sldMk cId="4279574132" sldId="296"/>
        </pc:sldMkLst>
        <pc:spChg chg="mod">
          <ac:chgData name="Ryan Ball" userId="830810a2-99c8-4bda-9a59-710d6ba1884d" providerId="ADAL" clId="{C8577B7A-A061-49B2-9D2E-033CE4D78C6C}" dt="2024-10-01T09:27:17.086" v="4" actId="20577"/>
          <ac:spMkLst>
            <pc:docMk/>
            <pc:sldMk cId="4279574132" sldId="296"/>
            <ac:spMk id="4" creationId="{FB418B17-CDD6-0484-D08D-12C6CC717036}"/>
          </ac:spMkLst>
        </pc:spChg>
      </pc:sldChg>
    </pc:docChg>
  </pc:docChgLst>
  <pc:docChgLst>
    <pc:chgData name="Laura Martin" userId="d2a6f3da-8052-454d-9367-ca5307a55705" providerId="ADAL" clId="{89D0DC0D-38AC-4C8B-A787-E5DF9733C057}"/>
    <pc:docChg chg="delSld modSld">
      <pc:chgData name="Laura Martin" userId="d2a6f3da-8052-454d-9367-ca5307a55705" providerId="ADAL" clId="{89D0DC0D-38AC-4C8B-A787-E5DF9733C057}" dt="2024-10-01T06:54:07.590" v="1" actId="1076"/>
      <pc:docMkLst>
        <pc:docMk/>
      </pc:docMkLst>
      <pc:sldChg chg="modSp mod">
        <pc:chgData name="Laura Martin" userId="d2a6f3da-8052-454d-9367-ca5307a55705" providerId="ADAL" clId="{89D0DC0D-38AC-4C8B-A787-E5DF9733C057}" dt="2024-10-01T06:54:07.590" v="1" actId="1076"/>
        <pc:sldMkLst>
          <pc:docMk/>
          <pc:sldMk cId="3326413668" sldId="263"/>
        </pc:sldMkLst>
        <pc:picChg chg="mod">
          <ac:chgData name="Laura Martin" userId="d2a6f3da-8052-454d-9367-ca5307a55705" providerId="ADAL" clId="{89D0DC0D-38AC-4C8B-A787-E5DF9733C057}" dt="2024-10-01T06:54:07.590" v="1" actId="1076"/>
          <ac:picMkLst>
            <pc:docMk/>
            <pc:sldMk cId="3326413668" sldId="263"/>
            <ac:picMk id="11" creationId="{FDF65CFB-D16D-4155-B57D-D11DA9965570}"/>
          </ac:picMkLst>
        </pc:picChg>
      </pc:sldChg>
      <pc:sldChg chg="del">
        <pc:chgData name="Laura Martin" userId="d2a6f3da-8052-454d-9367-ca5307a55705" providerId="ADAL" clId="{89D0DC0D-38AC-4C8B-A787-E5DF9733C057}" dt="2024-10-01T06:53:48.301" v="0" actId="47"/>
        <pc:sldMkLst>
          <pc:docMk/>
          <pc:sldMk cId="720392242" sldId="2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9CE55-8711-5A47-BBC6-C2D354072490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6DA57-3A8B-4144-9C79-64E410243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88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Image: </a:t>
            </a:r>
            <a:r>
              <a:rPr lang="en-GB" altLang="en-US" dirty="0" err="1"/>
              <a:t>Pixabay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5317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Parents, Grandparents, Siblings, Teacher, Cousins, </a:t>
            </a:r>
            <a:r>
              <a:rPr lang="en-US" dirty="0" err="1"/>
              <a:t>Neighbour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A6DA57-3A8B-4144-9C79-64E4102434A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87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Image: </a:t>
            </a:r>
            <a:r>
              <a:rPr lang="en-GB" altLang="en-US" dirty="0" err="1"/>
              <a:t>Pixabay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587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Image: </a:t>
            </a:r>
            <a:r>
              <a:rPr lang="en-GB" altLang="en-US" dirty="0" err="1"/>
              <a:t>Pixabay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953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Image: </a:t>
            </a:r>
            <a:r>
              <a:rPr lang="en-GB" altLang="en-US" dirty="0" err="1"/>
              <a:t>Pixabay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4830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Image: </a:t>
            </a:r>
            <a:r>
              <a:rPr lang="en-GB" altLang="en-US" dirty="0" err="1"/>
              <a:t>Pixabay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059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Image: </a:t>
            </a:r>
            <a:r>
              <a:rPr lang="en-GB" altLang="en-US" dirty="0" err="1"/>
              <a:t>Pixabay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391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Image: </a:t>
            </a:r>
            <a:r>
              <a:rPr lang="en-GB" altLang="en-US" dirty="0" err="1"/>
              <a:t>Pixabay</a:t>
            </a:r>
            <a:r>
              <a:rPr lang="en-GB" altLang="en-US" dirty="0"/>
              <a:t> and </a:t>
            </a:r>
            <a:r>
              <a:rPr lang="en-GB" altLang="en-US" dirty="0" err="1"/>
              <a:t>Freepik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490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Image: </a:t>
            </a:r>
            <a:r>
              <a:rPr lang="en-GB" altLang="en-US" dirty="0" err="1"/>
              <a:t>Pixabay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535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4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14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14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14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14 September 2022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0D493-7CDD-81FB-5C3C-C0ADE1D8634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3631BE1-AA29-3854-A738-EA6FD57CC09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535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A6F550-6A00-10F9-27D6-C222552AA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0287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68268-49AE-4803-84B2-CAA26BA07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5444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pink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D2AA16-B076-891A-341F-CF0E707DC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7062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Yellow">
    <p:bg>
      <p:bgPr>
        <a:solidFill>
          <a:srgbClr val="FFFF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5A69E2-5075-9D23-738F-D31807247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493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24A400-27C2-6EA9-D7B1-B22373C07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6451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1057F2-F040-011A-E0CB-83EAF9E52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0451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503BA9-568F-B9D2-ABB9-776686A91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1035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8B7571-A06C-8EBE-FFC7-6CE925D9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725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0B9A52-4F5D-F7B7-B4C9-AFD6EBC87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3523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2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8F6D6A-2E95-8F8E-F86F-68EB3830B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995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62F4E-FD81-C878-5C0F-0D7556602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BB48497-4B61-2B0C-8958-B565C3D23317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35303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yellow">
    <p:bg>
      <p:bgPr>
        <a:solidFill>
          <a:srgbClr val="FFFF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CDEC3E-DB4A-A54A-B150-F9411378F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3272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7004EC-9846-0AF8-A893-DE1E6C490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138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DA1745-9589-70FA-61DB-9BD13BA67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147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93357B-B89A-7C5E-9855-AE54A1EE1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90993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0335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ack">
    <p:bg>
      <p:bgPr>
        <a:solidFill>
          <a:srgbClr val="2F4F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ABF3877-EBF8-5A54-C81E-831A7932E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674" y="-593693"/>
            <a:ext cx="12175340" cy="126122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bg1"/>
                </a:solidFill>
              </a:rPr>
              <a:t>Because design and innovation matter</a:t>
            </a:r>
          </a:p>
        </p:txBody>
      </p:sp>
    </p:spTree>
    <p:extLst>
      <p:ext uri="{BB962C8B-B14F-4D97-AF65-F5344CB8AC3E}">
        <p14:creationId xmlns:p14="http://schemas.microsoft.com/office/powerpoint/2010/main" val="23671444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tx2"/>
                </a:solidFill>
              </a:rPr>
              <a:t>Because design and innovation matter</a:t>
            </a:r>
          </a:p>
        </p:txBody>
      </p:sp>
    </p:spTree>
    <p:extLst>
      <p:ext uri="{BB962C8B-B14F-4D97-AF65-F5344CB8AC3E}">
        <p14:creationId xmlns:p14="http://schemas.microsoft.com/office/powerpoint/2010/main" val="38580328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Cor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tx2"/>
                </a:solidFill>
              </a:rPr>
              <a:t>Because design and innovation matter</a:t>
            </a:r>
          </a:p>
        </p:txBody>
      </p:sp>
    </p:spTree>
    <p:extLst>
      <p:ext uri="{BB962C8B-B14F-4D97-AF65-F5344CB8AC3E}">
        <p14:creationId xmlns:p14="http://schemas.microsoft.com/office/powerpoint/2010/main" val="32850892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tx2"/>
                </a:solidFill>
              </a:rPr>
              <a:t>Because design and innovation matter</a:t>
            </a:r>
          </a:p>
        </p:txBody>
      </p:sp>
    </p:spTree>
    <p:extLst>
      <p:ext uri="{BB962C8B-B14F-4D97-AF65-F5344CB8AC3E}">
        <p14:creationId xmlns:p14="http://schemas.microsoft.com/office/powerpoint/2010/main" val="40106034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ener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F7D9A-E827-1961-C34B-6BA4F249D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1EB39-8D34-FEEE-01B1-DE9113666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875" y="2498697"/>
            <a:ext cx="9166811" cy="36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D198451-BF3B-25E3-24B0-165F35038D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F6060A9-31F8-8944-522D-423CD7BA82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52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B1B1310-50E5-D5D1-EFB4-8DC391443DC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B690FD4-C934-811C-71A0-09B544BFA63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90494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542A9F1-937B-536C-B2BE-0B3244DEA5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72C1774-C83B-E93C-7EC4-BC7C6AF373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93C825F-0A43-54F9-10AF-6F775ADE9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82004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tx2"/>
                </a:solidFill>
              </a:rPr>
              <a:t>Because Design and Innovation matters</a:t>
            </a:r>
          </a:p>
        </p:txBody>
      </p:sp>
    </p:spTree>
    <p:extLst>
      <p:ext uri="{BB962C8B-B14F-4D97-AF65-F5344CB8AC3E}">
        <p14:creationId xmlns:p14="http://schemas.microsoft.com/office/powerpoint/2010/main" val="36859192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F7D9A-E827-1961-C34B-6BA4F249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199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duction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807052"/>
            <a:ext cx="9144000" cy="1358079"/>
          </a:xfr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450" b="1" i="0" kern="1200" cap="all" baseline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2621708"/>
            <a:ext cx="9144000" cy="3063957"/>
          </a:xfrm>
        </p:spPr>
        <p:txBody>
          <a:bodyPr/>
          <a:lstStyle>
            <a:lvl1pPr marL="0" indent="0" algn="l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None/>
              <a:defRPr sz="29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E769984-BF69-B57F-6C68-8CE234CD991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Because design and innovation matter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8943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968" y="533400"/>
            <a:ext cx="8157633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149600" y="1371600"/>
            <a:ext cx="3962400" cy="4217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0" y="1371600"/>
            <a:ext cx="3964517" cy="4217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20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2C682-094F-4220-BBDF-B235D9AD9E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1CEDFC-C97B-4B4B-B9EE-B6BB9AE885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4E797-1FFB-4707-A0A8-57320DA7FE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FB7779-4512-4727-A2F4-DBFC23C86DF4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BF1CC9-FDFF-4203-AFF5-2614FF03E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0B1DC-43E6-4C33-B452-6E1194F54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26403B-50EA-44F3-B9FF-B1D734CF04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85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Green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1E5D2-715B-FEDA-87A6-82786219F49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8CE8B93-4C66-C694-88C0-FF8368F987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593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rgbClr val="F9736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rgbClr val="F9736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rgbClr val="F97369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1E5D2-715B-FEDA-87A6-82786219F49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rgbClr val="F97369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8CE8B93-4C66-C694-88C0-FF8368F987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B9EAC72-9CA5-251C-816F-1252FF4449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999" y="513255"/>
            <a:ext cx="1891228" cy="922170"/>
          </a:xfrm>
          <a:prstGeom prst="rect">
            <a:avLst/>
          </a:prstGeom>
        </p:spPr>
      </p:pic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25E5C51A-FDB4-32C5-F4D3-0F37C60004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164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2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rgbClr val="F9736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rgbClr val="F9736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rgbClr val="F97369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1E5D2-715B-FEDA-87A6-82786219F49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rgbClr val="F97369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8CE8B93-4C66-C694-88C0-FF8368F987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3DFAA55-EA1E-ACDD-413B-8E999E9CEE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B9EAC72-9CA5-251C-816F-1252FF4449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999" y="513255"/>
            <a:ext cx="1891228" cy="92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78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21313-D819-4712-C30F-72F4C064B4B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ABE88D6-05B7-4F47-6631-7421A21AF69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9565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214783" y="161925"/>
            <a:ext cx="2832100" cy="65658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E3D20-3D6E-6C49-203A-091EFEB7009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28F7603-7F2E-EE2B-1B58-17F2C97FA85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866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7B287A-9DA7-7643-BA2D-FF22D925E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143" y="457200"/>
            <a:ext cx="9144000" cy="664831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en-GB" sz="4400" dirty="0">
                <a:solidFill>
                  <a:srgbClr val="0A303F"/>
                </a:solidFill>
              </a:rPr>
              <a:t>Purpose of today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28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56E57A-85BE-52A1-1798-5C41E9C92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546214"/>
            <a:ext cx="9166811" cy="104791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B96B2F-608F-38F4-C607-CD2CA3307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6000" y="2573999"/>
            <a:ext cx="9166811" cy="36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134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  <p:sldLayoutId id="2147483688" r:id="rId5"/>
    <p:sldLayoutId id="2147483689" r:id="rId6"/>
    <p:sldLayoutId id="2147483664" r:id="rId7"/>
    <p:sldLayoutId id="2147483665" r:id="rId8"/>
    <p:sldLayoutId id="2147483692" r:id="rId9"/>
    <p:sldLayoutId id="2147483693" r:id="rId10"/>
    <p:sldLayoutId id="2147483697" r:id="rId11"/>
    <p:sldLayoutId id="2147483694" r:id="rId12"/>
    <p:sldLayoutId id="2147483698" r:id="rId13"/>
    <p:sldLayoutId id="2147483695" r:id="rId14"/>
    <p:sldLayoutId id="2147483696" r:id="rId15"/>
    <p:sldLayoutId id="2147483700" r:id="rId16"/>
    <p:sldLayoutId id="2147483701" r:id="rId17"/>
    <p:sldLayoutId id="2147483702" r:id="rId18"/>
    <p:sldLayoutId id="2147483706" r:id="rId19"/>
    <p:sldLayoutId id="2147483703" r:id="rId20"/>
    <p:sldLayoutId id="2147483704" r:id="rId21"/>
    <p:sldLayoutId id="2147483705" r:id="rId22"/>
    <p:sldLayoutId id="2147483699" r:id="rId23"/>
    <p:sldLayoutId id="2147483655" r:id="rId24"/>
    <p:sldLayoutId id="2147483690" r:id="rId25"/>
    <p:sldLayoutId id="2147483691" r:id="rId26"/>
    <p:sldLayoutId id="2147483673" r:id="rId27"/>
    <p:sldLayoutId id="2147483674" r:id="rId28"/>
    <p:sldLayoutId id="2147483650" r:id="rId29"/>
    <p:sldLayoutId id="2147483686" r:id="rId30"/>
    <p:sldLayoutId id="2147483709" r:id="rId31"/>
    <p:sldLayoutId id="2147483710" r:id="rId32"/>
    <p:sldLayoutId id="2147483712" r:id="rId33"/>
    <p:sldLayoutId id="2147483714" r:id="rId34"/>
    <p:sldLayoutId id="2147483715" r:id="rId35"/>
  </p:sldLayoutIdLst>
  <p:hf sldNum="0"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900" kern="1200">
          <a:solidFill>
            <a:schemeClr val="tx2"/>
          </a:solidFill>
          <a:latin typeface="+mn-lt"/>
          <a:ea typeface="+mn-ea"/>
          <a:cs typeface="+mn-cs"/>
        </a:defRPr>
      </a:lvl1pPr>
      <a:lvl2pPr marL="145800" indent="-144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900" kern="1200">
          <a:solidFill>
            <a:schemeClr val="tx2"/>
          </a:solidFill>
          <a:latin typeface="+mn-lt"/>
          <a:ea typeface="+mn-ea"/>
          <a:cs typeface="+mn-cs"/>
        </a:defRPr>
      </a:lvl2pPr>
      <a:lvl3pPr marL="1440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900" kern="1200">
          <a:solidFill>
            <a:schemeClr val="tx2"/>
          </a:solidFill>
          <a:latin typeface="+mn-lt"/>
          <a:ea typeface="+mn-ea"/>
          <a:cs typeface="+mn-cs"/>
        </a:defRPr>
      </a:lvl3pPr>
      <a:lvl4pPr marL="1440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88000" indent="-144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CB700-1307-C4B8-4817-7A496276DA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5998" y="2600960"/>
            <a:ext cx="7013521" cy="23876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sz="5400" dirty="0">
                <a:effectLst/>
                <a:latin typeface="Tw Cen MT" panose="020B0602020104020603" pitchFamily="34" charset="0"/>
              </a:rPr>
              <a:t>Sandwich snacks</a:t>
            </a:r>
            <a:br>
              <a:rPr lang="en-GB" sz="3600" dirty="0">
                <a:effectLst/>
                <a:latin typeface="Tw Cen MT" panose="020B0602020104020603" pitchFamily="34" charset="0"/>
              </a:rPr>
            </a:br>
            <a:endParaRPr lang="en-GB" sz="3600" dirty="0">
              <a:latin typeface="Tw Cen MT" panose="020B06020201040206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D3672D-8E99-097F-FFA0-71914AE64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5999" y="3938669"/>
            <a:ext cx="5192806" cy="564776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GB" sz="4400" dirty="0">
                <a:latin typeface="Tw Cen MT" panose="020B0602020104020603" pitchFamily="34" charset="0"/>
              </a:rPr>
              <a:t>Years 3-4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4BDA2-ECC7-004B-46A4-5A264B37C2C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dirty="0"/>
              <a:t>Because design and innovation matter</a:t>
            </a:r>
          </a:p>
        </p:txBody>
      </p:sp>
      <p:pic>
        <p:nvPicPr>
          <p:cNvPr id="9" name="Picture Placeholder 8" descr="A sandwich made of bread and vegetables&#10;&#10;Description automatically generated">
            <a:extLst>
              <a:ext uri="{FF2B5EF4-FFF2-40B4-BE49-F238E27FC236}">
                <a16:creationId xmlns:a16="http://schemas.microsoft.com/office/drawing/2014/main" id="{6CA82E53-8365-4BB2-E81B-49F587DAD4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0081" r="200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2768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flask.gif">
            <a:extLst>
              <a:ext uri="{FF2B5EF4-FFF2-40B4-BE49-F238E27FC236}">
                <a16:creationId xmlns:a16="http://schemas.microsoft.com/office/drawing/2014/main" id="{E754B765-6B78-4900-91BC-2FC32EB58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739" y="1850231"/>
            <a:ext cx="1187445" cy="2627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339" y="206292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How will I store my sandwich?</a:t>
            </a:r>
          </a:p>
        </p:txBody>
      </p:sp>
      <p:pic>
        <p:nvPicPr>
          <p:cNvPr id="6" name="Picture 3" descr="lunchbox.gif">
            <a:extLst>
              <a:ext uri="{FF2B5EF4-FFF2-40B4-BE49-F238E27FC236}">
                <a16:creationId xmlns:a16="http://schemas.microsoft.com/office/drawing/2014/main" id="{4A5DD09E-516D-43F1-8D85-0D4F5125D1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749" y="1153090"/>
            <a:ext cx="5378718" cy="5113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A close up of food&#10;&#10;Description automatically generated">
            <a:extLst>
              <a:ext uri="{FF2B5EF4-FFF2-40B4-BE49-F238E27FC236}">
                <a16:creationId xmlns:a16="http://schemas.microsoft.com/office/drawing/2014/main" id="{FDF65CFB-D16D-4155-B57D-D11DA99655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3" t="25737" r="25737" b="26979"/>
          <a:stretch/>
        </p:blipFill>
        <p:spPr>
          <a:xfrm>
            <a:off x="6805410" y="4959914"/>
            <a:ext cx="2122463" cy="15159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1B0BEBC-6D73-4ADF-AD65-E066C94ABE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5627" y="3259130"/>
            <a:ext cx="1691640" cy="170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413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718" y="594436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Design brief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29CAE71-C962-49B9-9A9C-4E030B18E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718" y="1382286"/>
            <a:ext cx="5202682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800"/>
              </a:spcAft>
              <a:defRPr/>
            </a:pPr>
            <a:r>
              <a:rPr lang="en-GB" sz="2400" dirty="0">
                <a:solidFill>
                  <a:srgbClr val="000000"/>
                </a:solidFill>
                <a:latin typeface="Tw Cen MT" panose="020B0602020104020603" pitchFamily="34" charset="0"/>
              </a:rPr>
              <a:t>Design a sandwich for a chosen user, considering their tastes and needs. </a:t>
            </a:r>
          </a:p>
          <a:p>
            <a:pPr eaLnBrk="1" hangingPunct="1">
              <a:spcAft>
                <a:spcPts val="800"/>
              </a:spcAft>
              <a:defRPr/>
            </a:pPr>
            <a:r>
              <a:rPr lang="en-GB" sz="2400" dirty="0">
                <a:solidFill>
                  <a:srgbClr val="000000"/>
                </a:solidFill>
                <a:latin typeface="Tw Cen MT" panose="020B0602020104020603" pitchFamily="34" charset="0"/>
              </a:rPr>
              <a:t>Think about where they might eat it and what the base, spread and fillings might be.</a:t>
            </a:r>
          </a:p>
          <a:p>
            <a:pPr eaLnBrk="1" hangingPunct="1">
              <a:spcAft>
                <a:spcPts val="800"/>
              </a:spcAft>
              <a:defRPr/>
            </a:pPr>
            <a:r>
              <a:rPr lang="en-GB" sz="2400" dirty="0">
                <a:solidFill>
                  <a:srgbClr val="000000"/>
                </a:solidFill>
                <a:latin typeface="Tw Cen MT" panose="020B0602020104020603" pitchFamily="34" charset="0"/>
              </a:rPr>
              <a:t>Remember: not everyone can eat all the ingredients that might be used in a sandwich.</a:t>
            </a:r>
          </a:p>
          <a:p>
            <a:pPr eaLnBrk="1" hangingPunct="1">
              <a:spcAft>
                <a:spcPts val="800"/>
              </a:spcAft>
              <a:defRPr/>
            </a:pPr>
            <a:r>
              <a:rPr lang="en-GB" sz="2400" dirty="0">
                <a:solidFill>
                  <a:srgbClr val="000000"/>
                </a:solidFill>
                <a:latin typeface="Tw Cen MT" panose="020B0602020104020603" pitchFamily="34" charset="0"/>
              </a:rPr>
              <a:t>How heathy is your sandwich? </a:t>
            </a:r>
            <a:br>
              <a:rPr lang="en-GB" sz="2400" dirty="0">
                <a:solidFill>
                  <a:srgbClr val="000000"/>
                </a:solidFill>
                <a:latin typeface="Tw Cen MT" panose="020B0602020104020603" pitchFamily="34" charset="0"/>
              </a:rPr>
            </a:br>
            <a:r>
              <a:rPr lang="en-GB" sz="2400" dirty="0">
                <a:solidFill>
                  <a:srgbClr val="000000"/>
                </a:solidFill>
                <a:latin typeface="Tw Cen MT" panose="020B0602020104020603" pitchFamily="34" charset="0"/>
              </a:rPr>
              <a:t>Does it contribute to a balanced diet?</a:t>
            </a:r>
          </a:p>
        </p:txBody>
      </p:sp>
      <p:pic>
        <p:nvPicPr>
          <p:cNvPr id="10" name="Picture 9" descr="A sandwich with different ingredients&#10;&#10;Description automatically generated">
            <a:extLst>
              <a:ext uri="{FF2B5EF4-FFF2-40B4-BE49-F238E27FC236}">
                <a16:creationId xmlns:a16="http://schemas.microsoft.com/office/drawing/2014/main" id="{1A35133D-AD14-53E1-73AE-57C997D825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529"/>
          <a:stretch/>
        </p:blipFill>
        <p:spPr>
          <a:xfrm>
            <a:off x="6193282" y="0"/>
            <a:ext cx="5998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53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B418B17-CDD6-0484-D08D-12C6CC717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899" y="476315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Who is it for?</a:t>
            </a:r>
          </a:p>
        </p:txBody>
      </p:sp>
      <p:pic>
        <p:nvPicPr>
          <p:cNvPr id="6" name="Picture 5" descr="A group of cartoon characters&#10;&#10;Description automatically generated">
            <a:extLst>
              <a:ext uri="{FF2B5EF4-FFF2-40B4-BE49-F238E27FC236}">
                <a16:creationId xmlns:a16="http://schemas.microsoft.com/office/drawing/2014/main" id="{6C83DCC5-E7AD-22DB-931B-7047FE3B0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574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219" y="598235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Children at a picnic</a:t>
            </a:r>
          </a:p>
        </p:txBody>
      </p:sp>
      <p:pic>
        <p:nvPicPr>
          <p:cNvPr id="6" name="Picture 5" descr="A group of children sitting on grass with a picnic basket&#10;&#10;Description automatically generated">
            <a:extLst>
              <a:ext uri="{FF2B5EF4-FFF2-40B4-BE49-F238E27FC236}">
                <a16:creationId xmlns:a16="http://schemas.microsoft.com/office/drawing/2014/main" id="{BF049192-9917-BCAF-7ED7-A4C02BD1C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22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95" y="445835"/>
            <a:ext cx="471386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Children eating a packed lunch</a:t>
            </a:r>
          </a:p>
        </p:txBody>
      </p:sp>
      <p:pic>
        <p:nvPicPr>
          <p:cNvPr id="11" name="Picture 10" descr="A group of children eating at desks&#10;&#10;Description automatically generated">
            <a:extLst>
              <a:ext uri="{FF2B5EF4-FFF2-40B4-BE49-F238E27FC236}">
                <a16:creationId xmlns:a16="http://schemas.microsoft.com/office/drawing/2014/main" id="{B7D6FFFE-5AC8-78A9-5724-3D574476F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88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219" y="476315"/>
            <a:ext cx="476778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Family on a journey</a:t>
            </a:r>
          </a:p>
        </p:txBody>
      </p:sp>
      <p:pic>
        <p:nvPicPr>
          <p:cNvPr id="8" name="Picture 7" descr="A bus and a bicycle next to a bus and a plane&#10;&#10;Description automatically generated">
            <a:extLst>
              <a:ext uri="{FF2B5EF4-FFF2-40B4-BE49-F238E27FC236}">
                <a16:creationId xmlns:a16="http://schemas.microsoft.com/office/drawing/2014/main" id="{9FB9C6D3-996B-F9DA-E4CA-02E26ED5F6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83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219" y="476315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Family on a beach</a:t>
            </a:r>
          </a:p>
        </p:txBody>
      </p:sp>
      <p:pic>
        <p:nvPicPr>
          <p:cNvPr id="6" name="Picture 5" descr="A family on a picnic blanket&#10;&#10;Description automatically generated">
            <a:extLst>
              <a:ext uri="{FF2B5EF4-FFF2-40B4-BE49-F238E27FC236}">
                <a16:creationId xmlns:a16="http://schemas.microsoft.com/office/drawing/2014/main" id="{7CD0BDF9-EF87-FDDD-FF95-037CDC01D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59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278" y="289636"/>
            <a:ext cx="434924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Explore Possible Components</a:t>
            </a:r>
          </a:p>
        </p:txBody>
      </p:sp>
      <p:pic>
        <p:nvPicPr>
          <p:cNvPr id="3" name="Picture 2" descr="A plate of food on a white surface&#10;&#10;Description automatically generated">
            <a:extLst>
              <a:ext uri="{FF2B5EF4-FFF2-40B4-BE49-F238E27FC236}">
                <a16:creationId xmlns:a16="http://schemas.microsoft.com/office/drawing/2014/main" id="{A332DE07-6F3B-6126-8A6E-F0A4B71E3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0"/>
            <a:ext cx="6858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4B250E-246D-10A9-9FE1-DFB8446B51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278" y="3057435"/>
            <a:ext cx="434924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3600" b="1" dirty="0">
                <a:latin typeface="Tw Cen MT" panose="020B0602020104020603" pitchFamily="34" charset="0"/>
              </a:rPr>
              <a:t>What could go in </a:t>
            </a:r>
          </a:p>
          <a:p>
            <a:pPr eaLnBrk="1" hangingPunct="1"/>
            <a:r>
              <a:rPr lang="en-GB" altLang="en-US" sz="3600" b="1" dirty="0">
                <a:latin typeface="Tw Cen MT" panose="020B0602020104020603" pitchFamily="34" charset="0"/>
              </a:rPr>
              <a:t>the sandwich?</a:t>
            </a:r>
          </a:p>
        </p:txBody>
      </p:sp>
    </p:spTree>
    <p:extLst>
      <p:ext uri="{BB962C8B-B14F-4D97-AF65-F5344CB8AC3E}">
        <p14:creationId xmlns:p14="http://schemas.microsoft.com/office/powerpoint/2010/main" val="3145510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59" y="220737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Sandwich snack examples</a:t>
            </a:r>
          </a:p>
        </p:txBody>
      </p:sp>
      <p:pic>
        <p:nvPicPr>
          <p:cNvPr id="3" name="Picture 2" descr="A large sandwich sitting on top of a table&#10;&#10;Description automatically generated">
            <a:extLst>
              <a:ext uri="{FF2B5EF4-FFF2-40B4-BE49-F238E27FC236}">
                <a16:creationId xmlns:a16="http://schemas.microsoft.com/office/drawing/2014/main" id="{A4589834-1252-4442-8BD8-3C5786D2C3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315" y="1160442"/>
            <a:ext cx="3306685" cy="13303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684F3A-BB0A-4B1C-9589-E664A1EF34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716" y="4761316"/>
            <a:ext cx="3123882" cy="1752261"/>
          </a:xfrm>
          <a:prstGeom prst="rect">
            <a:avLst/>
          </a:prstGeom>
        </p:spPr>
      </p:pic>
      <p:pic>
        <p:nvPicPr>
          <p:cNvPr id="11" name="Picture 10" descr="A sandwich cut in half&#10;&#10;Description automatically generated">
            <a:extLst>
              <a:ext uri="{FF2B5EF4-FFF2-40B4-BE49-F238E27FC236}">
                <a16:creationId xmlns:a16="http://schemas.microsoft.com/office/drawing/2014/main" id="{6E381DF8-3E18-420B-B569-C5227301FC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58" y="2814188"/>
            <a:ext cx="3306684" cy="1450361"/>
          </a:xfrm>
          <a:prstGeom prst="rect">
            <a:avLst/>
          </a:prstGeom>
        </p:spPr>
      </p:pic>
      <p:pic>
        <p:nvPicPr>
          <p:cNvPr id="10" name="Picture 9" descr="A tall sandwich with meat and vegetables&#10;&#10;Description automatically generated">
            <a:extLst>
              <a:ext uri="{FF2B5EF4-FFF2-40B4-BE49-F238E27FC236}">
                <a16:creationId xmlns:a16="http://schemas.microsoft.com/office/drawing/2014/main" id="{74ADCC61-1475-13D1-F940-6CA91D7EF7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9465" y="0"/>
            <a:ext cx="4662535" cy="6858000"/>
          </a:xfrm>
          <a:prstGeom prst="rect">
            <a:avLst/>
          </a:prstGeom>
        </p:spPr>
      </p:pic>
      <p:pic>
        <p:nvPicPr>
          <p:cNvPr id="14" name="Picture 13" descr="A sandwich with meat and vegetables&#10;&#10;Description automatically generated">
            <a:extLst>
              <a:ext uri="{FF2B5EF4-FFF2-40B4-BE49-F238E27FC236}">
                <a16:creationId xmlns:a16="http://schemas.microsoft.com/office/drawing/2014/main" id="{2D862130-F614-9D90-4AB2-E0B9093273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561659"/>
            <a:ext cx="4442658" cy="355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2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ndT">
      <a:dk1>
        <a:srgbClr val="000000"/>
      </a:dk1>
      <a:lt1>
        <a:srgbClr val="FFFFFF"/>
      </a:lt1>
      <a:dk2>
        <a:srgbClr val="0A303F"/>
      </a:dk2>
      <a:lt2>
        <a:srgbClr val="E7E6E6"/>
      </a:lt2>
      <a:accent1>
        <a:srgbClr val="F97369"/>
      </a:accent1>
      <a:accent2>
        <a:srgbClr val="07E298"/>
      </a:accent2>
      <a:accent3>
        <a:srgbClr val="FAB8D9"/>
      </a:accent3>
      <a:accent4>
        <a:srgbClr val="DCFFFF"/>
      </a:accent4>
      <a:accent5>
        <a:srgbClr val="00BACE"/>
      </a:accent5>
      <a:accent6>
        <a:srgbClr val="C238B1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ndT" id="{BB151128-7B21-4942-A59B-368685A2A4E1}" vid="{4F7D9008-6879-B043-A756-2AF003936E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f8b867-ddd5-4989-88da-3ced84550480">
      <Terms xmlns="http://schemas.microsoft.com/office/infopath/2007/PartnerControls"/>
    </lcf76f155ced4ddcb4097134ff3c332f>
    <TaxCatchAll xmlns="0c8fa6c4-b7d3-4c62-a6da-ef72428ccf8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D04EEAA89AB2489ADA8E8E6F23621C" ma:contentTypeVersion="13" ma:contentTypeDescription="Create a new document." ma:contentTypeScope="" ma:versionID="4b1af7d8168f284564c92c9ae9b04acd">
  <xsd:schema xmlns:xsd="http://www.w3.org/2001/XMLSchema" xmlns:xs="http://www.w3.org/2001/XMLSchema" xmlns:p="http://schemas.microsoft.com/office/2006/metadata/properties" xmlns:ns2="81f8b867-ddd5-4989-88da-3ced84550480" xmlns:ns3="0c8fa6c4-b7d3-4c62-a6da-ef72428ccf82" targetNamespace="http://schemas.microsoft.com/office/2006/metadata/properties" ma:root="true" ma:fieldsID="9301b05f1d71ea010f6f43b6030b2d6a" ns2:_="" ns3:_="">
    <xsd:import namespace="81f8b867-ddd5-4989-88da-3ced84550480"/>
    <xsd:import namespace="0c8fa6c4-b7d3-4c62-a6da-ef72428ccf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f8b867-ddd5-4989-88da-3ced84550480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568bc87-6fcd-4c42-bfa6-8c0fd4cb74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8fa6c4-b7d3-4c62-a6da-ef72428ccf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1400313-8738-4dfe-8d9a-a34f6e2eedc3}" ma:internalName="TaxCatchAll" ma:showField="CatchAllData" ma:web="0c8fa6c4-b7d3-4c62-a6da-ef72428ccf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6823DE-8F8A-463F-92BA-33E06EF58E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3C8617-A3B8-41EA-A48F-412F754DF74D}">
  <ds:schemaRefs>
    <ds:schemaRef ds:uri="http://schemas.microsoft.com/office/2006/metadata/properties"/>
    <ds:schemaRef ds:uri="http://schemas.microsoft.com/office/infopath/2007/PartnerControls"/>
    <ds:schemaRef ds:uri="81f8b867-ddd5-4989-88da-3ced84550480"/>
    <ds:schemaRef ds:uri="0c8fa6c4-b7d3-4c62-a6da-ef72428ccf82"/>
  </ds:schemaRefs>
</ds:datastoreItem>
</file>

<file path=customXml/itemProps3.xml><?xml version="1.0" encoding="utf-8"?>
<ds:datastoreItem xmlns:ds="http://schemas.openxmlformats.org/officeDocument/2006/customXml" ds:itemID="{1631DDC6-4B65-428C-8759-379167D65B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f8b867-ddd5-4989-88da-3ced84550480"/>
    <ds:schemaRef ds:uri="0c8fa6c4-b7d3-4c62-a6da-ef72428ccf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DandT</Template>
  <TotalTime>30658</TotalTime>
  <Words>164</Words>
  <Application>Microsoft Office PowerPoint</Application>
  <PresentationFormat>Widescreen</PresentationFormat>
  <Paragraphs>36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Tw Cen MT</vt:lpstr>
      <vt:lpstr>Office Theme</vt:lpstr>
      <vt:lpstr>Sandwich snacks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title to go here</dc:title>
  <dc:creator>Ryan Ball</dc:creator>
  <cp:lastModifiedBy>Ryan Ball</cp:lastModifiedBy>
  <cp:revision>87</cp:revision>
  <dcterms:created xsi:type="dcterms:W3CDTF">2022-10-07T10:15:47Z</dcterms:created>
  <dcterms:modified xsi:type="dcterms:W3CDTF">2024-10-01T09:27:24Z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0x01010031D04EEAA89AB2489ADA8E8E6F23621C</vt:lpwstr>
  </property>
  <property fmtid="{D5CDD505-2E9C-101B-9397-08002B2CF9AE}" pid="3" name="MediaServiceImageTags">
    <vt:lpwstr/>
  </property>
</Properties>
</file>