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62" r:id="rId5"/>
    <p:sldId id="264" r:id="rId6"/>
    <p:sldId id="297" r:id="rId7"/>
    <p:sldId id="298" r:id="rId8"/>
    <p:sldId id="265" r:id="rId9"/>
    <p:sldId id="266" r:id="rId10"/>
    <p:sldId id="267" r:id="rId11"/>
    <p:sldId id="29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303F"/>
    <a:srgbClr val="F97369"/>
    <a:srgbClr val="FCB9DA"/>
    <a:srgbClr val="DCFFFF"/>
    <a:srgbClr val="FFFF45"/>
    <a:srgbClr val="07E298"/>
    <a:srgbClr val="FFFFFF"/>
    <a:srgbClr val="2F4F5C"/>
    <a:srgbClr val="4C6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068600-1275-47D8-87BC-62430D89E042}" v="159" dt="2024-09-30T17:44:16.263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3" autoAdjust="0"/>
    <p:restoredTop sz="85805" autoAdjust="0"/>
  </p:normalViewPr>
  <p:slideViewPr>
    <p:cSldViewPr snapToGrid="0">
      <p:cViewPr varScale="1">
        <p:scale>
          <a:sx n="58" d="100"/>
          <a:sy n="58" d="100"/>
        </p:scale>
        <p:origin x="1181" y="48"/>
      </p:cViewPr>
      <p:guideLst/>
    </p:cSldViewPr>
  </p:slideViewPr>
  <p:outlineViewPr>
    <p:cViewPr>
      <p:scale>
        <a:sx n="33" d="100"/>
        <a:sy n="33" d="100"/>
      </p:scale>
      <p:origin x="0" y="-4445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Martin" userId="d2a6f3da-8052-454d-9367-ca5307a55705" providerId="ADAL" clId="{14068600-1275-47D8-87BC-62430D89E042}"/>
    <pc:docChg chg="undo custSel modSld">
      <pc:chgData name="Laura Martin" userId="d2a6f3da-8052-454d-9367-ca5307a55705" providerId="ADAL" clId="{14068600-1275-47D8-87BC-62430D89E042}" dt="2024-09-30T17:44:22.823" v="310" actId="1076"/>
      <pc:docMkLst>
        <pc:docMk/>
      </pc:docMkLst>
      <pc:sldChg chg="modSp mod">
        <pc:chgData name="Laura Martin" userId="d2a6f3da-8052-454d-9367-ca5307a55705" providerId="ADAL" clId="{14068600-1275-47D8-87BC-62430D89E042}" dt="2024-09-30T17:27:42.654" v="147" actId="207"/>
        <pc:sldMkLst>
          <pc:docMk/>
          <pc:sldMk cId="2805049736" sldId="264"/>
        </pc:sldMkLst>
        <pc:spChg chg="mod">
          <ac:chgData name="Laura Martin" userId="d2a6f3da-8052-454d-9367-ca5307a55705" providerId="ADAL" clId="{14068600-1275-47D8-87BC-62430D89E042}" dt="2024-09-30T17:27:37.480" v="145" actId="207"/>
          <ac:spMkLst>
            <pc:docMk/>
            <pc:sldMk cId="2805049736" sldId="264"/>
            <ac:spMk id="2" creationId="{F2272F33-545A-4BF4-91F7-0CF6B501730D}"/>
          </ac:spMkLst>
        </pc:spChg>
        <pc:spChg chg="mod">
          <ac:chgData name="Laura Martin" userId="d2a6f3da-8052-454d-9367-ca5307a55705" providerId="ADAL" clId="{14068600-1275-47D8-87BC-62430D89E042}" dt="2024-09-30T17:27:39.921" v="146" actId="207"/>
          <ac:spMkLst>
            <pc:docMk/>
            <pc:sldMk cId="2805049736" sldId="264"/>
            <ac:spMk id="5" creationId="{960486A4-E1C0-4830-88CA-F60A6D2F3B15}"/>
          </ac:spMkLst>
        </pc:spChg>
        <pc:spChg chg="mod">
          <ac:chgData name="Laura Martin" userId="d2a6f3da-8052-454d-9367-ca5307a55705" providerId="ADAL" clId="{14068600-1275-47D8-87BC-62430D89E042}" dt="2024-09-30T17:27:42.654" v="147" actId="207"/>
          <ac:spMkLst>
            <pc:docMk/>
            <pc:sldMk cId="2805049736" sldId="264"/>
            <ac:spMk id="6" creationId="{2BB2D9C5-40B1-4913-AC49-535029961836}"/>
          </ac:spMkLst>
        </pc:spChg>
      </pc:sldChg>
      <pc:sldChg chg="addSp delSp modSp mod modClrScheme chgLayout">
        <pc:chgData name="Laura Martin" userId="d2a6f3da-8052-454d-9367-ca5307a55705" providerId="ADAL" clId="{14068600-1275-47D8-87BC-62430D89E042}" dt="2024-09-30T17:32:51.347" v="152" actId="20577"/>
        <pc:sldMkLst>
          <pc:docMk/>
          <pc:sldMk cId="3588905625" sldId="265"/>
        </pc:sldMkLst>
        <pc:spChg chg="add del mod ord">
          <ac:chgData name="Laura Martin" userId="d2a6f3da-8052-454d-9367-ca5307a55705" providerId="ADAL" clId="{14068600-1275-47D8-87BC-62430D89E042}" dt="2024-09-30T16:45:52.020" v="12" actId="478"/>
          <ac:spMkLst>
            <pc:docMk/>
            <pc:sldMk cId="3588905625" sldId="265"/>
            <ac:spMk id="2" creationId="{85010CEE-CD83-0DD8-7E98-4CCEE56F12A5}"/>
          </ac:spMkLst>
        </pc:spChg>
        <pc:spChg chg="mod">
          <ac:chgData name="Laura Martin" userId="d2a6f3da-8052-454d-9367-ca5307a55705" providerId="ADAL" clId="{14068600-1275-47D8-87BC-62430D89E042}" dt="2024-09-30T16:46:05.607" v="22" actId="1076"/>
          <ac:spMkLst>
            <pc:docMk/>
            <pc:sldMk cId="3588905625" sldId="265"/>
            <ac:spMk id="4" creationId="{86269C0B-03F2-42F7-A3BA-F1FFB3A123BD}"/>
          </ac:spMkLst>
        </pc:spChg>
        <pc:graphicFrameChg chg="mod modGraphic">
          <ac:chgData name="Laura Martin" userId="d2a6f3da-8052-454d-9367-ca5307a55705" providerId="ADAL" clId="{14068600-1275-47D8-87BC-62430D89E042}" dt="2024-09-30T17:32:51.347" v="152" actId="20577"/>
          <ac:graphicFrameMkLst>
            <pc:docMk/>
            <pc:sldMk cId="3588905625" sldId="265"/>
            <ac:graphicFrameMk id="7" creationId="{425EC790-4B6A-49AD-8ED9-A78B301FDAA0}"/>
          </ac:graphicFrameMkLst>
        </pc:graphicFrameChg>
      </pc:sldChg>
      <pc:sldChg chg="addSp delSp modSp mod modClrScheme chgLayout">
        <pc:chgData name="Laura Martin" userId="d2a6f3da-8052-454d-9367-ca5307a55705" providerId="ADAL" clId="{14068600-1275-47D8-87BC-62430D89E042}" dt="2024-09-30T16:50:56.609" v="73" actId="208"/>
        <pc:sldMkLst>
          <pc:docMk/>
          <pc:sldMk cId="1109108079" sldId="266"/>
        </pc:sldMkLst>
        <pc:spChg chg="mod">
          <ac:chgData name="Laura Martin" userId="d2a6f3da-8052-454d-9367-ca5307a55705" providerId="ADAL" clId="{14068600-1275-47D8-87BC-62430D89E042}" dt="2024-09-30T16:50:26.744" v="69" actId="1076"/>
          <ac:spMkLst>
            <pc:docMk/>
            <pc:sldMk cId="1109108079" sldId="266"/>
            <ac:spMk id="2" creationId="{A4B02D7D-88DD-42E6-9906-6125C6DD3261}"/>
          </ac:spMkLst>
        </pc:spChg>
        <pc:spChg chg="mod">
          <ac:chgData name="Laura Martin" userId="d2a6f3da-8052-454d-9367-ca5307a55705" providerId="ADAL" clId="{14068600-1275-47D8-87BC-62430D89E042}" dt="2024-09-30T16:50:56.609" v="73" actId="208"/>
          <ac:spMkLst>
            <pc:docMk/>
            <pc:sldMk cId="1109108079" sldId="266"/>
            <ac:spMk id="3" creationId="{A3359193-84BF-4D46-9EBE-BE86C3145C58}"/>
          </ac:spMkLst>
        </pc:spChg>
        <pc:spChg chg="add del mod">
          <ac:chgData name="Laura Martin" userId="d2a6f3da-8052-454d-9367-ca5307a55705" providerId="ADAL" clId="{14068600-1275-47D8-87BC-62430D89E042}" dt="2024-09-30T16:50:29.071" v="70" actId="1076"/>
          <ac:spMkLst>
            <pc:docMk/>
            <pc:sldMk cId="1109108079" sldId="266"/>
            <ac:spMk id="4" creationId="{86269C0B-03F2-42F7-A3BA-F1FFB3A123BD}"/>
          </ac:spMkLst>
        </pc:spChg>
        <pc:spChg chg="add del mod ord">
          <ac:chgData name="Laura Martin" userId="d2a6f3da-8052-454d-9367-ca5307a55705" providerId="ADAL" clId="{14068600-1275-47D8-87BC-62430D89E042}" dt="2024-09-30T16:50:05.302" v="60" actId="478"/>
          <ac:spMkLst>
            <pc:docMk/>
            <pc:sldMk cId="1109108079" sldId="266"/>
            <ac:spMk id="5" creationId="{F1E952F6-7523-486E-CB07-A24C50E97E56}"/>
          </ac:spMkLst>
        </pc:spChg>
        <pc:spChg chg="mod">
          <ac:chgData name="Laura Martin" userId="d2a6f3da-8052-454d-9367-ca5307a55705" providerId="ADAL" clId="{14068600-1275-47D8-87BC-62430D89E042}" dt="2024-09-30T16:50:56.609" v="73" actId="208"/>
          <ac:spMkLst>
            <pc:docMk/>
            <pc:sldMk cId="1109108079" sldId="266"/>
            <ac:spMk id="6" creationId="{C61B3060-F428-47C0-9814-82E51B16DDC6}"/>
          </ac:spMkLst>
        </pc:spChg>
        <pc:spChg chg="add del mod ord">
          <ac:chgData name="Laura Martin" userId="d2a6f3da-8052-454d-9367-ca5307a55705" providerId="ADAL" clId="{14068600-1275-47D8-87BC-62430D89E042}" dt="2024-09-30T16:50:00.814" v="57" actId="478"/>
          <ac:spMkLst>
            <pc:docMk/>
            <pc:sldMk cId="1109108079" sldId="266"/>
            <ac:spMk id="7" creationId="{AABA1912-944B-375A-96A9-1A1ED987691B}"/>
          </ac:spMkLst>
        </pc:spChg>
        <pc:spChg chg="mod">
          <ac:chgData name="Laura Martin" userId="d2a6f3da-8052-454d-9367-ca5307a55705" providerId="ADAL" clId="{14068600-1275-47D8-87BC-62430D89E042}" dt="2024-09-30T16:50:56.609" v="73" actId="208"/>
          <ac:spMkLst>
            <pc:docMk/>
            <pc:sldMk cId="1109108079" sldId="266"/>
            <ac:spMk id="8" creationId="{9BBFF48E-ADD4-40AA-8352-D0F09357E5C8}"/>
          </ac:spMkLst>
        </pc:spChg>
        <pc:spChg chg="mod">
          <ac:chgData name="Laura Martin" userId="d2a6f3da-8052-454d-9367-ca5307a55705" providerId="ADAL" clId="{14068600-1275-47D8-87BC-62430D89E042}" dt="2024-09-30T16:50:56.609" v="73" actId="208"/>
          <ac:spMkLst>
            <pc:docMk/>
            <pc:sldMk cId="1109108079" sldId="266"/>
            <ac:spMk id="9" creationId="{EF3D3266-7DB4-4151-A7A6-C9B66DCE6391}"/>
          </ac:spMkLst>
        </pc:spChg>
      </pc:sldChg>
      <pc:sldChg chg="addSp delSp modSp mod modClrScheme chgLayout">
        <pc:chgData name="Laura Martin" userId="d2a6f3da-8052-454d-9367-ca5307a55705" providerId="ADAL" clId="{14068600-1275-47D8-87BC-62430D89E042}" dt="2024-09-30T16:51:46.790" v="94" actId="1076"/>
        <pc:sldMkLst>
          <pc:docMk/>
          <pc:sldMk cId="104839710" sldId="267"/>
        </pc:sldMkLst>
        <pc:spChg chg="mod">
          <ac:chgData name="Laura Martin" userId="d2a6f3da-8052-454d-9367-ca5307a55705" providerId="ADAL" clId="{14068600-1275-47D8-87BC-62430D89E042}" dt="2024-09-30T16:51:40.055" v="90" actId="1076"/>
          <ac:spMkLst>
            <pc:docMk/>
            <pc:sldMk cId="104839710" sldId="267"/>
            <ac:spMk id="2" creationId="{A4B02D7D-88DD-42E6-9906-6125C6DD3261}"/>
          </ac:spMkLst>
        </pc:spChg>
        <pc:spChg chg="add del mod ord">
          <ac:chgData name="Laura Martin" userId="d2a6f3da-8052-454d-9367-ca5307a55705" providerId="ADAL" clId="{14068600-1275-47D8-87BC-62430D89E042}" dt="2024-09-30T16:51:08.975" v="78" actId="478"/>
          <ac:spMkLst>
            <pc:docMk/>
            <pc:sldMk cId="104839710" sldId="267"/>
            <ac:spMk id="3" creationId="{E433A0B7-FBD9-AE52-1AF5-0558034DA58B}"/>
          </ac:spMkLst>
        </pc:spChg>
        <pc:spChg chg="add del mod">
          <ac:chgData name="Laura Martin" userId="d2a6f3da-8052-454d-9367-ca5307a55705" providerId="ADAL" clId="{14068600-1275-47D8-87BC-62430D89E042}" dt="2024-09-30T16:51:36.099" v="89" actId="403"/>
          <ac:spMkLst>
            <pc:docMk/>
            <pc:sldMk cId="104839710" sldId="267"/>
            <ac:spMk id="4" creationId="{86269C0B-03F2-42F7-A3BA-F1FFB3A123BD}"/>
          </ac:spMkLst>
        </pc:spChg>
        <pc:spChg chg="add del mod ord">
          <ac:chgData name="Laura Martin" userId="d2a6f3da-8052-454d-9367-ca5307a55705" providerId="ADAL" clId="{14068600-1275-47D8-87BC-62430D89E042}" dt="2024-09-30T16:51:05.540" v="75" actId="478"/>
          <ac:spMkLst>
            <pc:docMk/>
            <pc:sldMk cId="104839710" sldId="267"/>
            <ac:spMk id="5" creationId="{8110D23C-2D84-BE81-1F54-6391D826442C}"/>
          </ac:spMkLst>
        </pc:spChg>
        <pc:spChg chg="mod">
          <ac:chgData name="Laura Martin" userId="d2a6f3da-8052-454d-9367-ca5307a55705" providerId="ADAL" clId="{14068600-1275-47D8-87BC-62430D89E042}" dt="2024-09-30T16:51:46.790" v="94" actId="1076"/>
          <ac:spMkLst>
            <pc:docMk/>
            <pc:sldMk cId="104839710" sldId="267"/>
            <ac:spMk id="10" creationId="{CC0A53B2-BB4C-4199-80C6-A07ADFD1EF2B}"/>
          </ac:spMkLst>
        </pc:spChg>
        <pc:picChg chg="mod">
          <ac:chgData name="Laura Martin" userId="d2a6f3da-8052-454d-9367-ca5307a55705" providerId="ADAL" clId="{14068600-1275-47D8-87BC-62430D89E042}" dt="2024-09-30T16:51:41.206" v="91" actId="1076"/>
          <ac:picMkLst>
            <pc:docMk/>
            <pc:sldMk cId="104839710" sldId="267"/>
            <ac:picMk id="2050" creationId="{CBD2310E-CAA7-4F01-9484-B650D441D09A}"/>
          </ac:picMkLst>
        </pc:picChg>
        <pc:picChg chg="mod">
          <ac:chgData name="Laura Martin" userId="d2a6f3da-8052-454d-9367-ca5307a55705" providerId="ADAL" clId="{14068600-1275-47D8-87BC-62430D89E042}" dt="2024-09-30T16:51:42.751" v="92" actId="1076"/>
          <ac:picMkLst>
            <pc:docMk/>
            <pc:sldMk cId="104839710" sldId="267"/>
            <ac:picMk id="2051" creationId="{02ABAAEA-DF00-453D-8DC3-1288130E1695}"/>
          </ac:picMkLst>
        </pc:picChg>
        <pc:picChg chg="mod">
          <ac:chgData name="Laura Martin" userId="d2a6f3da-8052-454d-9367-ca5307a55705" providerId="ADAL" clId="{14068600-1275-47D8-87BC-62430D89E042}" dt="2024-09-30T16:51:43.726" v="93" actId="1076"/>
          <ac:picMkLst>
            <pc:docMk/>
            <pc:sldMk cId="104839710" sldId="267"/>
            <ac:picMk id="2052" creationId="{ED5E54AE-8AA8-4FCC-8F7E-D1DBAB816C8D}"/>
          </ac:picMkLst>
        </pc:picChg>
      </pc:sldChg>
      <pc:sldChg chg="addSp delSp modSp mod modClrScheme chgLayout">
        <pc:chgData name="Laura Martin" userId="d2a6f3da-8052-454d-9367-ca5307a55705" providerId="ADAL" clId="{14068600-1275-47D8-87BC-62430D89E042}" dt="2024-09-30T17:44:22.823" v="310" actId="1076"/>
        <pc:sldMkLst>
          <pc:docMk/>
          <pc:sldMk cId="3916951671" sldId="298"/>
        </pc:sldMkLst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10" creationId="{DD37A6D2-16FA-407F-8494-AEBFDC7AD7B4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11" creationId="{DBDA5613-B090-476F-A3AF-C85FBA3786F9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12" creationId="{7F8430A0-4800-45DA-B401-916269A363FB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13" creationId="{AD03F1B0-B045-4BF3-B4E9-B6C00927FAEE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14" creationId="{11B12E90-C68D-4F0C-A2E2-A9415A9DF79F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15" creationId="{DEE7E138-5DB0-43C2-8EA9-8E4207D57E52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18" creationId="{A88F82D2-CF4C-4DFA-9EF6-E394C0D6E71E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19" creationId="{B1D2689B-9A19-4C31-A2FA-527A3D739132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20" creationId="{4FCB47A9-2755-4B28-A411-5DBD9C081DE9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21" creationId="{7BDA4B3C-F9B0-40FA-A4E4-F660C0AF2647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22" creationId="{300FAD69-D2DD-4CA3-B430-40BF49061FB8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23" creationId="{577B5B12-F293-4625-86FC-88B951B3B750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24" creationId="{1DB5B819-CC12-4F3C-97E5-0B34BDA52080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25" creationId="{6B59EFD6-8818-47FF-85BB-364B6657B00D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26" creationId="{B8C7C3DB-4BDD-4F3A-839B-A52F74388170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27" creationId="{6F7844E1-462F-4E07-B1D9-DE49777164A1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28" creationId="{4E1B5A62-8219-40E1-A37A-2C4E7825669D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29" creationId="{237A56ED-C042-4E65-B22B-241DF079D5C5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30" creationId="{136B198D-048D-4AC7-93C8-2CF511182370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31" creationId="{29B329A5-3CDB-4676-B092-B25D543BB9C6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32" creationId="{1541DB97-7A44-4B57-8A9A-41393DA5173A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33" creationId="{E389C035-B842-400F-96CB-21B1C7EB9C95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34" creationId="{5D5E0BE9-DC7A-4764-B8FC-1E7DCEAC2578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35" creationId="{F24BDAAA-F22E-4210-A5DC-FCB97B918CF6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38" creationId="{AF03E5C5-72CD-4266-AB9D-886BAE43C23E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39" creationId="{B57BA07D-6ED6-477A-A4B0-5C2DB5EA1508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40" creationId="{FB8C6929-2CB5-49E0-9068-053E87A7C8EF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41" creationId="{74A020EF-D6CB-4A67-A4F6-DB892C663ECB}"/>
          </ac:spMkLst>
        </pc:spChg>
        <pc:spChg chg="mod">
          <ac:chgData name="Laura Martin" userId="d2a6f3da-8052-454d-9367-ca5307a55705" providerId="ADAL" clId="{14068600-1275-47D8-87BC-62430D89E042}" dt="2024-09-30T17:43:14.161" v="270" actId="478"/>
          <ac:spMkLst>
            <pc:docMk/>
            <pc:sldMk cId="3916951671" sldId="298"/>
            <ac:spMk id="52" creationId="{195173AD-E245-4E3F-95F0-B7F8B0EAC34F}"/>
          </ac:spMkLst>
        </pc:spChg>
        <pc:spChg chg="add del mod ord">
          <ac:chgData name="Laura Martin" userId="d2a6f3da-8052-454d-9367-ca5307a55705" providerId="ADAL" clId="{14068600-1275-47D8-87BC-62430D89E042}" dt="2024-09-30T17:27:52.954" v="149" actId="700"/>
          <ac:spMkLst>
            <pc:docMk/>
            <pc:sldMk cId="3916951671" sldId="298"/>
            <ac:spMk id="1047" creationId="{3B09D434-2E47-53A2-3148-8DFEAA288C59}"/>
          </ac:spMkLst>
        </pc:spChg>
        <pc:spChg chg="add del mod ord">
          <ac:chgData name="Laura Martin" userId="d2a6f3da-8052-454d-9367-ca5307a55705" providerId="ADAL" clId="{14068600-1275-47D8-87BC-62430D89E042}" dt="2024-09-30T17:27:52.954" v="149" actId="700"/>
          <ac:spMkLst>
            <pc:docMk/>
            <pc:sldMk cId="3916951671" sldId="298"/>
            <ac:spMk id="1048" creationId="{587A6C45-171A-7F58-AA35-8D6FD1F95B7D}"/>
          </ac:spMkLst>
        </pc:spChg>
        <pc:grpChg chg="mod">
          <ac:chgData name="Laura Martin" userId="d2a6f3da-8052-454d-9367-ca5307a55705" providerId="ADAL" clId="{14068600-1275-47D8-87BC-62430D89E042}" dt="2024-09-30T17:43:14.161" v="270" actId="478"/>
          <ac:grpSpMkLst>
            <pc:docMk/>
            <pc:sldMk cId="3916951671" sldId="298"/>
            <ac:grpSpMk id="42" creationId="{CC56BD51-BDB0-41B9-87D5-CB6DDD07C74D}"/>
          </ac:grpSpMkLst>
        </pc:grpChg>
        <pc:grpChg chg="del mod">
          <ac:chgData name="Laura Martin" userId="d2a6f3da-8052-454d-9367-ca5307a55705" providerId="ADAL" clId="{14068600-1275-47D8-87BC-62430D89E042}" dt="2024-09-30T17:43:14.161" v="270" actId="478"/>
          <ac:grpSpMkLst>
            <pc:docMk/>
            <pc:sldMk cId="3916951671" sldId="298"/>
            <ac:grpSpMk id="43" creationId="{A7B8F1D7-35BA-4288-B015-8FD1133CF800}"/>
          </ac:grpSpMkLst>
        </pc:grpChg>
        <pc:grpChg chg="mod">
          <ac:chgData name="Laura Martin" userId="d2a6f3da-8052-454d-9367-ca5307a55705" providerId="ADAL" clId="{14068600-1275-47D8-87BC-62430D89E042}" dt="2024-09-30T17:43:14.161" v="270" actId="478"/>
          <ac:grpSpMkLst>
            <pc:docMk/>
            <pc:sldMk cId="3916951671" sldId="298"/>
            <ac:grpSpMk id="44" creationId="{F6B6B65E-6E93-4370-9969-ACC0150320AB}"/>
          </ac:grpSpMkLst>
        </pc:grpChg>
        <pc:grpChg chg="del mod">
          <ac:chgData name="Laura Martin" userId="d2a6f3da-8052-454d-9367-ca5307a55705" providerId="ADAL" clId="{14068600-1275-47D8-87BC-62430D89E042}" dt="2024-09-30T17:41:15.086" v="250" actId="478"/>
          <ac:grpSpMkLst>
            <pc:docMk/>
            <pc:sldMk cId="3916951671" sldId="298"/>
            <ac:grpSpMk id="45" creationId="{59AA67CE-7A07-4207-B1A7-D18ADDAE7EED}"/>
          </ac:grpSpMkLst>
        </pc:grpChg>
        <pc:grpChg chg="mod">
          <ac:chgData name="Laura Martin" userId="d2a6f3da-8052-454d-9367-ca5307a55705" providerId="ADAL" clId="{14068600-1275-47D8-87BC-62430D89E042}" dt="2024-09-30T17:43:14.161" v="270" actId="478"/>
          <ac:grpSpMkLst>
            <pc:docMk/>
            <pc:sldMk cId="3916951671" sldId="298"/>
            <ac:grpSpMk id="46" creationId="{81575EEB-65C2-46BB-9636-A88ED83152D5}"/>
          </ac:grpSpMkLst>
        </pc:grpChg>
        <pc:grpChg chg="del mod">
          <ac:chgData name="Laura Martin" userId="d2a6f3da-8052-454d-9367-ca5307a55705" providerId="ADAL" clId="{14068600-1275-47D8-87BC-62430D89E042}" dt="2024-09-30T17:39:51.918" v="238" actId="478"/>
          <ac:grpSpMkLst>
            <pc:docMk/>
            <pc:sldMk cId="3916951671" sldId="298"/>
            <ac:grpSpMk id="47" creationId="{D5AAEF7F-B22A-4268-BFA9-B66B4F9D1E08}"/>
          </ac:grpSpMkLst>
        </pc:grpChg>
        <pc:grpChg chg="del mod">
          <ac:chgData name="Laura Martin" userId="d2a6f3da-8052-454d-9367-ca5307a55705" providerId="ADAL" clId="{14068600-1275-47D8-87BC-62430D89E042}" dt="2024-09-30T17:36:59.815" v="215" actId="478"/>
          <ac:grpSpMkLst>
            <pc:docMk/>
            <pc:sldMk cId="3916951671" sldId="298"/>
            <ac:grpSpMk id="48" creationId="{B4643B14-1A7C-4B93-B6BC-7791A49BBDB1}"/>
          </ac:grpSpMkLst>
        </pc:grpChg>
        <pc:grpChg chg="mod">
          <ac:chgData name="Laura Martin" userId="d2a6f3da-8052-454d-9367-ca5307a55705" providerId="ADAL" clId="{14068600-1275-47D8-87BC-62430D89E042}" dt="2024-09-30T17:43:14.161" v="270" actId="478"/>
          <ac:grpSpMkLst>
            <pc:docMk/>
            <pc:sldMk cId="3916951671" sldId="298"/>
            <ac:grpSpMk id="49" creationId="{585EDCDC-5340-4CB6-8101-447D5097B594}"/>
          </ac:grpSpMkLst>
        </pc:grpChg>
        <pc:grpChg chg="mod">
          <ac:chgData name="Laura Martin" userId="d2a6f3da-8052-454d-9367-ca5307a55705" providerId="ADAL" clId="{14068600-1275-47D8-87BC-62430D89E042}" dt="2024-09-30T17:43:14.161" v="270" actId="478"/>
          <ac:grpSpMkLst>
            <pc:docMk/>
            <pc:sldMk cId="3916951671" sldId="298"/>
            <ac:grpSpMk id="50" creationId="{DA430F22-DF17-45D4-BBC5-2C1D80488365}"/>
          </ac:grpSpMkLst>
        </pc:grpChg>
        <pc:grpChg chg="del mod">
          <ac:chgData name="Laura Martin" userId="d2a6f3da-8052-454d-9367-ca5307a55705" providerId="ADAL" clId="{14068600-1275-47D8-87BC-62430D89E042}" dt="2024-09-30T16:47:55.020" v="39" actId="478"/>
          <ac:grpSpMkLst>
            <pc:docMk/>
            <pc:sldMk cId="3916951671" sldId="298"/>
            <ac:grpSpMk id="51" creationId="{CA4197D1-09E7-45C4-814C-2D709EAF6EFB}"/>
          </ac:grpSpMkLst>
        </pc:grpChg>
        <pc:grpChg chg="del mod">
          <ac:chgData name="Laura Martin" userId="d2a6f3da-8052-454d-9367-ca5307a55705" providerId="ADAL" clId="{14068600-1275-47D8-87BC-62430D89E042}" dt="2024-09-30T16:55:03.532" v="127" actId="478"/>
          <ac:grpSpMkLst>
            <pc:docMk/>
            <pc:sldMk cId="3916951671" sldId="298"/>
            <ac:grpSpMk id="53" creationId="{56B0952A-A1B4-4DCC-8FA2-0F76E6251FE3}"/>
          </ac:grpSpMkLst>
        </pc:grpChg>
        <pc:grpChg chg="del mod">
          <ac:chgData name="Laura Martin" userId="d2a6f3da-8052-454d-9367-ca5307a55705" providerId="ADAL" clId="{14068600-1275-47D8-87BC-62430D89E042}" dt="2024-09-30T17:33:42.401" v="157" actId="478"/>
          <ac:grpSpMkLst>
            <pc:docMk/>
            <pc:sldMk cId="3916951671" sldId="298"/>
            <ac:grpSpMk id="54" creationId="{8121ED4C-3C19-4C09-8044-6F6B55B7DD8F}"/>
          </ac:grpSpMkLst>
        </pc:grpChg>
        <pc:grpChg chg="del mod">
          <ac:chgData name="Laura Martin" userId="d2a6f3da-8052-454d-9367-ca5307a55705" providerId="ADAL" clId="{14068600-1275-47D8-87BC-62430D89E042}" dt="2024-09-30T17:34:54.184" v="180" actId="478"/>
          <ac:grpSpMkLst>
            <pc:docMk/>
            <pc:sldMk cId="3916951671" sldId="298"/>
            <ac:grpSpMk id="55" creationId="{C92A29F8-DC5E-4517-B4C2-E782A87AB0D9}"/>
          </ac:grpSpMkLst>
        </pc:grpChg>
        <pc:grpChg chg="del mod">
          <ac:chgData name="Laura Martin" userId="d2a6f3da-8052-454d-9367-ca5307a55705" providerId="ADAL" clId="{14068600-1275-47D8-87BC-62430D89E042}" dt="2024-09-30T17:35:46.809" v="187" actId="478"/>
          <ac:grpSpMkLst>
            <pc:docMk/>
            <pc:sldMk cId="3916951671" sldId="298"/>
            <ac:grpSpMk id="56" creationId="{B019F893-814F-4DA1-89DF-9401552D9E37}"/>
          </ac:grpSpMkLst>
        </pc:grpChg>
        <pc:grpChg chg="del mod">
          <ac:chgData name="Laura Martin" userId="d2a6f3da-8052-454d-9367-ca5307a55705" providerId="ADAL" clId="{14068600-1275-47D8-87BC-62430D89E042}" dt="2024-09-30T16:46:34.765" v="31" actId="478"/>
          <ac:grpSpMkLst>
            <pc:docMk/>
            <pc:sldMk cId="3916951671" sldId="298"/>
            <ac:grpSpMk id="60" creationId="{1E5BD8D4-80BB-4B30-BAE4-3F2E67BE2203}"/>
          </ac:grpSpMkLst>
        </pc:grpChg>
        <pc:grpChg chg="mod">
          <ac:chgData name="Laura Martin" userId="d2a6f3da-8052-454d-9367-ca5307a55705" providerId="ADAL" clId="{14068600-1275-47D8-87BC-62430D89E042}" dt="2024-09-30T17:43:14.161" v="270" actId="478"/>
          <ac:grpSpMkLst>
            <pc:docMk/>
            <pc:sldMk cId="3916951671" sldId="298"/>
            <ac:grpSpMk id="61" creationId="{ABF85EDE-C061-4758-82A9-4740575D5BFD}"/>
          </ac:grpSpMkLst>
        </pc:grpChg>
        <pc:picChg chg="add mod">
          <ac:chgData name="Laura Martin" userId="d2a6f3da-8052-454d-9367-ca5307a55705" providerId="ADAL" clId="{14068600-1275-47D8-87BC-62430D89E042}" dt="2024-09-30T16:45:42.551" v="10" actId="1076"/>
          <ac:picMkLst>
            <pc:docMk/>
            <pc:sldMk cId="3916951671" sldId="298"/>
            <ac:picMk id="16" creationId="{E20EA6D5-1F87-BD54-DDEB-A83F6D808DB3}"/>
          </ac:picMkLst>
        </pc:picChg>
        <pc:picChg chg="add mod">
          <ac:chgData name="Laura Martin" userId="d2a6f3da-8052-454d-9367-ca5307a55705" providerId="ADAL" clId="{14068600-1275-47D8-87BC-62430D89E042}" dt="2024-09-30T16:46:48.024" v="34" actId="1076"/>
          <ac:picMkLst>
            <pc:docMk/>
            <pc:sldMk cId="3916951671" sldId="298"/>
            <ac:picMk id="36" creationId="{01DA724C-2620-5171-FC56-897706A53F02}"/>
          </ac:picMkLst>
        </pc:picChg>
        <pc:picChg chg="add del mod">
          <ac:chgData name="Laura Martin" userId="d2a6f3da-8052-454d-9367-ca5307a55705" providerId="ADAL" clId="{14068600-1275-47D8-87BC-62430D89E042}" dt="2024-09-30T16:48:01.729" v="41" actId="478"/>
          <ac:picMkLst>
            <pc:docMk/>
            <pc:sldMk cId="3916951671" sldId="298"/>
            <ac:picMk id="62" creationId="{41B959B3-877F-F12D-9BEF-107E3998F398}"/>
          </ac:picMkLst>
        </pc:picChg>
        <pc:picChg chg="add del mod">
          <ac:chgData name="Laura Martin" userId="d2a6f3da-8052-454d-9367-ca5307a55705" providerId="ADAL" clId="{14068600-1275-47D8-87BC-62430D89E042}" dt="2024-09-30T16:49:24.784" v="55" actId="478"/>
          <ac:picMkLst>
            <pc:docMk/>
            <pc:sldMk cId="3916951671" sldId="298"/>
            <ac:picMk id="1024" creationId="{2F76513B-E2D8-70E0-233F-D06CE6BFE53D}"/>
          </ac:picMkLst>
        </pc:picChg>
        <pc:picChg chg="del mod">
          <ac:chgData name="Laura Martin" userId="d2a6f3da-8052-454d-9367-ca5307a55705" providerId="ADAL" clId="{14068600-1275-47D8-87BC-62430D89E042}" dt="2024-09-30T17:43:14.161" v="270" actId="478"/>
          <ac:picMkLst>
            <pc:docMk/>
            <pc:sldMk cId="3916951671" sldId="298"/>
            <ac:picMk id="1026" creationId="{B03D6A71-C3F9-4993-A0F4-FBD06D2856CC}"/>
          </ac:picMkLst>
        </pc:picChg>
        <pc:picChg chg="mod">
          <ac:chgData name="Laura Martin" userId="d2a6f3da-8052-454d-9367-ca5307a55705" providerId="ADAL" clId="{14068600-1275-47D8-87BC-62430D89E042}" dt="2024-09-30T17:43:14.161" v="270" actId="478"/>
          <ac:picMkLst>
            <pc:docMk/>
            <pc:sldMk cId="3916951671" sldId="298"/>
            <ac:picMk id="1027" creationId="{F37FC71A-D83B-4C20-82FB-C38FE81E6BE9}"/>
          </ac:picMkLst>
        </pc:picChg>
        <pc:picChg chg="mod">
          <ac:chgData name="Laura Martin" userId="d2a6f3da-8052-454d-9367-ca5307a55705" providerId="ADAL" clId="{14068600-1275-47D8-87BC-62430D89E042}" dt="2024-09-30T17:43:14.161" v="270" actId="478"/>
          <ac:picMkLst>
            <pc:docMk/>
            <pc:sldMk cId="3916951671" sldId="298"/>
            <ac:picMk id="1028" creationId="{635C1BF2-7895-404E-996C-236E45ED649A}"/>
          </ac:picMkLst>
        </pc:picChg>
        <pc:picChg chg="del mod">
          <ac:chgData name="Laura Martin" userId="d2a6f3da-8052-454d-9367-ca5307a55705" providerId="ADAL" clId="{14068600-1275-47D8-87BC-62430D89E042}" dt="2024-09-30T17:41:15.086" v="250" actId="478"/>
          <ac:picMkLst>
            <pc:docMk/>
            <pc:sldMk cId="3916951671" sldId="298"/>
            <ac:picMk id="1029" creationId="{0D33CD13-74EB-40FB-894C-66C98F072C3C}"/>
          </ac:picMkLst>
        </pc:picChg>
        <pc:picChg chg="mod">
          <ac:chgData name="Laura Martin" userId="d2a6f3da-8052-454d-9367-ca5307a55705" providerId="ADAL" clId="{14068600-1275-47D8-87BC-62430D89E042}" dt="2024-09-30T17:43:14.161" v="270" actId="478"/>
          <ac:picMkLst>
            <pc:docMk/>
            <pc:sldMk cId="3916951671" sldId="298"/>
            <ac:picMk id="1030" creationId="{45DDEA65-F2A0-44A7-8615-AA6CB66D61A5}"/>
          </ac:picMkLst>
        </pc:picChg>
        <pc:picChg chg="del mod">
          <ac:chgData name="Laura Martin" userId="d2a6f3da-8052-454d-9367-ca5307a55705" providerId="ADAL" clId="{14068600-1275-47D8-87BC-62430D89E042}" dt="2024-09-30T17:39:51.918" v="238" actId="478"/>
          <ac:picMkLst>
            <pc:docMk/>
            <pc:sldMk cId="3916951671" sldId="298"/>
            <ac:picMk id="1031" creationId="{D46CDCD5-D509-4388-A6B2-5C551392CAFE}"/>
          </ac:picMkLst>
        </pc:picChg>
        <pc:picChg chg="del mod">
          <ac:chgData name="Laura Martin" userId="d2a6f3da-8052-454d-9367-ca5307a55705" providerId="ADAL" clId="{14068600-1275-47D8-87BC-62430D89E042}" dt="2024-09-30T17:36:59.815" v="215" actId="478"/>
          <ac:picMkLst>
            <pc:docMk/>
            <pc:sldMk cId="3916951671" sldId="298"/>
            <ac:picMk id="1032" creationId="{C939FE47-6730-45DE-8213-9FE4A4BF2D7D}"/>
          </ac:picMkLst>
        </pc:picChg>
        <pc:picChg chg="mod">
          <ac:chgData name="Laura Martin" userId="d2a6f3da-8052-454d-9367-ca5307a55705" providerId="ADAL" clId="{14068600-1275-47D8-87BC-62430D89E042}" dt="2024-09-30T17:43:14.161" v="270" actId="478"/>
          <ac:picMkLst>
            <pc:docMk/>
            <pc:sldMk cId="3916951671" sldId="298"/>
            <ac:picMk id="1033" creationId="{18CADDF7-41D1-472F-829A-7212CBC75276}"/>
          </ac:picMkLst>
        </pc:picChg>
        <pc:picChg chg="mod">
          <ac:chgData name="Laura Martin" userId="d2a6f3da-8052-454d-9367-ca5307a55705" providerId="ADAL" clId="{14068600-1275-47D8-87BC-62430D89E042}" dt="2024-09-30T17:43:14.161" v="270" actId="478"/>
          <ac:picMkLst>
            <pc:docMk/>
            <pc:sldMk cId="3916951671" sldId="298"/>
            <ac:picMk id="1034" creationId="{2749FD95-E36B-4648-834F-570C2B7FD4DD}"/>
          </ac:picMkLst>
        </pc:picChg>
        <pc:picChg chg="del mod">
          <ac:chgData name="Laura Martin" userId="d2a6f3da-8052-454d-9367-ca5307a55705" providerId="ADAL" clId="{14068600-1275-47D8-87BC-62430D89E042}" dt="2024-09-30T16:47:55.020" v="39" actId="478"/>
          <ac:picMkLst>
            <pc:docMk/>
            <pc:sldMk cId="3916951671" sldId="298"/>
            <ac:picMk id="1035" creationId="{0CACAAD3-8909-4E7F-BFCC-4CBD6F4A62D2}"/>
          </ac:picMkLst>
        </pc:picChg>
        <pc:picChg chg="del mod">
          <ac:chgData name="Laura Martin" userId="d2a6f3da-8052-454d-9367-ca5307a55705" providerId="ADAL" clId="{14068600-1275-47D8-87BC-62430D89E042}" dt="2024-09-30T16:55:03.532" v="127" actId="478"/>
          <ac:picMkLst>
            <pc:docMk/>
            <pc:sldMk cId="3916951671" sldId="298"/>
            <ac:picMk id="1036" creationId="{9E2F3B0C-D2F2-45AA-A167-CEBE12575249}"/>
          </ac:picMkLst>
        </pc:picChg>
        <pc:picChg chg="del mod">
          <ac:chgData name="Laura Martin" userId="d2a6f3da-8052-454d-9367-ca5307a55705" providerId="ADAL" clId="{14068600-1275-47D8-87BC-62430D89E042}" dt="2024-09-30T17:33:42.401" v="157" actId="478"/>
          <ac:picMkLst>
            <pc:docMk/>
            <pc:sldMk cId="3916951671" sldId="298"/>
            <ac:picMk id="1037" creationId="{DFC942D9-C550-4E5F-85B3-E8D76CA0E8D9}"/>
          </ac:picMkLst>
        </pc:picChg>
        <pc:picChg chg="del mod">
          <ac:chgData name="Laura Martin" userId="d2a6f3da-8052-454d-9367-ca5307a55705" providerId="ADAL" clId="{14068600-1275-47D8-87BC-62430D89E042}" dt="2024-09-30T17:34:54.184" v="180" actId="478"/>
          <ac:picMkLst>
            <pc:docMk/>
            <pc:sldMk cId="3916951671" sldId="298"/>
            <ac:picMk id="1038" creationId="{C31D9F47-4D1C-4F4D-9368-BF0413E1B685}"/>
          </ac:picMkLst>
        </pc:picChg>
        <pc:picChg chg="del mod">
          <ac:chgData name="Laura Martin" userId="d2a6f3da-8052-454d-9367-ca5307a55705" providerId="ADAL" clId="{14068600-1275-47D8-87BC-62430D89E042}" dt="2024-09-30T17:35:46.809" v="187" actId="478"/>
          <ac:picMkLst>
            <pc:docMk/>
            <pc:sldMk cId="3916951671" sldId="298"/>
            <ac:picMk id="1039" creationId="{2384AC05-311F-41F6-8BBF-F862B5758320}"/>
          </ac:picMkLst>
        </pc:picChg>
        <pc:picChg chg="del">
          <ac:chgData name="Laura Martin" userId="d2a6f3da-8052-454d-9367-ca5307a55705" providerId="ADAL" clId="{14068600-1275-47D8-87BC-62430D89E042}" dt="2024-09-30T16:46:34.765" v="31" actId="478"/>
          <ac:picMkLst>
            <pc:docMk/>
            <pc:sldMk cId="3916951671" sldId="298"/>
            <ac:picMk id="1043" creationId="{73423685-6741-40BD-8506-FACC204FE0CA}"/>
          </ac:picMkLst>
        </pc:picChg>
        <pc:picChg chg="add mod modCrop">
          <ac:chgData name="Laura Martin" userId="d2a6f3da-8052-454d-9367-ca5307a55705" providerId="ADAL" clId="{14068600-1275-47D8-87BC-62430D89E042}" dt="2024-09-30T16:57:38.607" v="144" actId="1076"/>
          <ac:picMkLst>
            <pc:docMk/>
            <pc:sldMk cId="3916951671" sldId="298"/>
            <ac:picMk id="1044" creationId="{79C21BF0-DC3F-6FA5-3276-C87970E9392A}"/>
          </ac:picMkLst>
        </pc:picChg>
        <pc:picChg chg="add mod">
          <ac:chgData name="Laura Martin" userId="d2a6f3da-8052-454d-9367-ca5307a55705" providerId="ADAL" clId="{14068600-1275-47D8-87BC-62430D89E042}" dt="2024-09-30T16:57:35.606" v="142" actId="1076"/>
          <ac:picMkLst>
            <pc:docMk/>
            <pc:sldMk cId="3916951671" sldId="298"/>
            <ac:picMk id="1046" creationId="{1AE69D6B-403C-2CE1-AAFA-318394FD74DA}"/>
          </ac:picMkLst>
        </pc:picChg>
        <pc:picChg chg="add mod">
          <ac:chgData name="Laura Martin" userId="d2a6f3da-8052-454d-9367-ca5307a55705" providerId="ADAL" clId="{14068600-1275-47D8-87BC-62430D89E042}" dt="2024-09-30T17:34:00.814" v="166" actId="1076"/>
          <ac:picMkLst>
            <pc:docMk/>
            <pc:sldMk cId="3916951671" sldId="298"/>
            <ac:picMk id="1050" creationId="{9218AEB4-03FD-56E8-455E-5C7767CD789C}"/>
          </ac:picMkLst>
        </pc:picChg>
        <pc:picChg chg="add mod">
          <ac:chgData name="Laura Martin" userId="d2a6f3da-8052-454d-9367-ca5307a55705" providerId="ADAL" clId="{14068600-1275-47D8-87BC-62430D89E042}" dt="2024-09-30T17:35:05.935" v="186" actId="1076"/>
          <ac:picMkLst>
            <pc:docMk/>
            <pc:sldMk cId="3916951671" sldId="298"/>
            <ac:picMk id="1052" creationId="{C28E3A4F-3C25-B154-E470-E8741DEB3E50}"/>
          </ac:picMkLst>
        </pc:picChg>
        <pc:picChg chg="add mod">
          <ac:chgData name="Laura Martin" userId="d2a6f3da-8052-454d-9367-ca5307a55705" providerId="ADAL" clId="{14068600-1275-47D8-87BC-62430D89E042}" dt="2024-09-30T17:36:20.871" v="207" actId="1076"/>
          <ac:picMkLst>
            <pc:docMk/>
            <pc:sldMk cId="3916951671" sldId="298"/>
            <ac:picMk id="1054" creationId="{4F1F1731-3A7F-C7BC-F1F7-C680083CFEAE}"/>
          </ac:picMkLst>
        </pc:picChg>
        <pc:picChg chg="add mod">
          <ac:chgData name="Laura Martin" userId="d2a6f3da-8052-454d-9367-ca5307a55705" providerId="ADAL" clId="{14068600-1275-47D8-87BC-62430D89E042}" dt="2024-09-30T17:38:23.263" v="233" actId="14100"/>
          <ac:picMkLst>
            <pc:docMk/>
            <pc:sldMk cId="3916951671" sldId="298"/>
            <ac:picMk id="1056" creationId="{79170F5E-921D-DDED-A17A-879C0EB1D7C6}"/>
          </ac:picMkLst>
        </pc:picChg>
        <pc:picChg chg="add mod">
          <ac:chgData name="Laura Martin" userId="d2a6f3da-8052-454d-9367-ca5307a55705" providerId="ADAL" clId="{14068600-1275-47D8-87BC-62430D89E042}" dt="2024-09-30T17:40:08.799" v="244" actId="1076"/>
          <ac:picMkLst>
            <pc:docMk/>
            <pc:sldMk cId="3916951671" sldId="298"/>
            <ac:picMk id="1058" creationId="{537FC56B-9969-E825-652D-C7C9C75E8AB0}"/>
          </ac:picMkLst>
        </pc:picChg>
        <pc:picChg chg="add mod">
          <ac:chgData name="Laura Martin" userId="d2a6f3da-8052-454d-9367-ca5307a55705" providerId="ADAL" clId="{14068600-1275-47D8-87BC-62430D89E042}" dt="2024-09-30T17:41:46.927" v="264" actId="1076"/>
          <ac:picMkLst>
            <pc:docMk/>
            <pc:sldMk cId="3916951671" sldId="298"/>
            <ac:picMk id="1060" creationId="{27D02996-431C-D3F5-DF6D-15C66C9FD1AC}"/>
          </ac:picMkLst>
        </pc:picChg>
        <pc:picChg chg="add mod">
          <ac:chgData name="Laura Martin" userId="d2a6f3da-8052-454d-9367-ca5307a55705" providerId="ADAL" clId="{14068600-1275-47D8-87BC-62430D89E042}" dt="2024-09-30T17:44:22.823" v="310" actId="1076"/>
          <ac:picMkLst>
            <pc:docMk/>
            <pc:sldMk cId="3916951671" sldId="298"/>
            <ac:picMk id="1062" creationId="{4138B23A-9782-0580-88A6-A0793445ECA1}"/>
          </ac:picMkLst>
        </pc:picChg>
      </pc:sldChg>
    </pc:docChg>
  </pc:docChgLst>
  <pc:docChgLst>
    <pc:chgData name="Ryan Ball" userId="830810a2-99c8-4bda-9a59-710d6ba1884d" providerId="ADAL" clId="{38CFE6C5-FF2F-4258-A4DF-4234991290A1}"/>
    <pc:docChg chg="modSld">
      <pc:chgData name="Ryan Ball" userId="830810a2-99c8-4bda-9a59-710d6ba1884d" providerId="ADAL" clId="{38CFE6C5-FF2F-4258-A4DF-4234991290A1}" dt="2024-10-01T09:57:03.703" v="5" actId="20577"/>
      <pc:docMkLst>
        <pc:docMk/>
      </pc:docMkLst>
      <pc:sldChg chg="modSp mod">
        <pc:chgData name="Ryan Ball" userId="830810a2-99c8-4bda-9a59-710d6ba1884d" providerId="ADAL" clId="{38CFE6C5-FF2F-4258-A4DF-4234991290A1}" dt="2024-10-01T09:57:03.703" v="5" actId="20577"/>
        <pc:sldMkLst>
          <pc:docMk/>
          <pc:sldMk cId="1213526349" sldId="297"/>
        </pc:sldMkLst>
        <pc:spChg chg="mod">
          <ac:chgData name="Ryan Ball" userId="830810a2-99c8-4bda-9a59-710d6ba1884d" providerId="ADAL" clId="{38CFE6C5-FF2F-4258-A4DF-4234991290A1}" dt="2024-10-01T09:57:03.703" v="5" actId="20577"/>
          <ac:spMkLst>
            <pc:docMk/>
            <pc:sldMk cId="1213526349" sldId="297"/>
            <ac:spMk id="4" creationId="{86269C0B-03F2-42F7-A3BA-F1FFB3A123B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9CE55-8711-5A47-BBC6-C2D354072490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6DA57-3A8B-4144-9C79-64E4102434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88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Stick a star or thumbs up pictures in the box alongside name and/or photograph or sandwich tasted. Add or remove boxes as required. 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247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</a:t>
            </a:r>
            <a:r>
              <a:rPr lang="en-GB" altLang="en-US"/>
              <a:t>: www.nutrition.org.uk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587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0750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523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5256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Images: </a:t>
            </a:r>
            <a:r>
              <a:rPr lang="en-GB" altLang="en-US" dirty="0" err="1"/>
              <a:t>Pixabay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921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Image: </a:t>
            </a:r>
            <a:r>
              <a:rPr lang="en-GB" altLang="en-US" dirty="0" err="1"/>
              <a:t>Pixabay</a:t>
            </a:r>
            <a:r>
              <a:rPr lang="en-GB" altLang="en-US" dirty="0"/>
              <a:t> and </a:t>
            </a:r>
            <a:r>
              <a:rPr lang="en-GB" altLang="en-US" dirty="0" err="1"/>
              <a:t>Freepik</a:t>
            </a:r>
            <a:endParaRPr lang="en-GB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826B11-4E20-4222-B616-6DA2F267FD9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490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4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14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14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14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r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14 September 2022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0D493-7CDD-81FB-5C3C-C0ADE1D8634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3631BE1-AA29-3854-A738-EA6FD57CC09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5353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coral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A6F550-6A00-10F9-27D6-C222552AA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0287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coral2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C68268-49AE-4803-84B2-CAA26BA07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5444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pink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D2AA16-B076-891A-341F-CF0E707DC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70627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Yellow">
    <p:bg>
      <p:bgPr>
        <a:solidFill>
          <a:srgbClr val="FFFF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5A69E2-5075-9D23-738F-D31807247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493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green">
    <p:bg>
      <p:bgPr>
        <a:solidFill>
          <a:srgbClr val="07E2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24A400-27C2-6EA9-D7B1-B22373C07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6451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blue">
    <p:bg>
      <p:bgPr>
        <a:solidFill>
          <a:srgbClr val="D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1057F2-F040-011A-E0CB-83EAF9E52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0451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coral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503BA9-568F-B9D2-ABB9-776686A91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10357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coral2">
    <p:bg>
      <p:bgPr>
        <a:solidFill>
          <a:srgbClr val="F973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8B7571-A06C-8EBE-FFC7-6CE925D9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725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pink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0B9A52-4F5D-F7B7-B4C9-AFD6EBC87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3523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pink2">
    <p:bg>
      <p:bgPr>
        <a:solidFill>
          <a:srgbClr val="FCB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8F6D6A-2E95-8F8E-F86F-68EB3830B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995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Coral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14783" y="161925"/>
            <a:ext cx="2832100" cy="65659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62F4E-FD81-C878-5C0F-0D7556602B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BB48497-4B61-2B0C-8958-B565C3D23317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35303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yellow">
    <p:bg>
      <p:bgPr>
        <a:solidFill>
          <a:srgbClr val="FFFF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CDEC3E-DB4A-A54A-B150-F9411378F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3272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green">
    <p:bg>
      <p:bgPr>
        <a:solidFill>
          <a:srgbClr val="07E2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7004EC-9846-0AF8-A893-DE1E6C490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138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blue">
    <p:bg>
      <p:bgPr>
        <a:solidFill>
          <a:srgbClr val="D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DA1745-9589-70FA-61DB-9BD13BA67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147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 plai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93357B-B89A-7C5E-9855-AE54A1EE1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90993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0335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ack">
    <p:bg>
      <p:bgPr>
        <a:solidFill>
          <a:srgbClr val="2F4F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ABF3877-EBF8-5A54-C81E-831A7932E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674" y="-593693"/>
            <a:ext cx="12175340" cy="126122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D97B7-3DC5-1690-4595-B1F824E62896}"/>
              </a:ext>
            </a:extLst>
          </p:cNvPr>
          <p:cNvSpPr txBox="1"/>
          <p:nvPr userDrawn="1"/>
        </p:nvSpPr>
        <p:spPr>
          <a:xfrm>
            <a:off x="576000" y="6022726"/>
            <a:ext cx="4652682" cy="2587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00"/>
              </a:spcAft>
            </a:pPr>
            <a:r>
              <a:rPr lang="en-GB" sz="1900" spc="-20" baseline="0" dirty="0">
                <a:solidFill>
                  <a:schemeClr val="bg1"/>
                </a:solidFill>
              </a:rPr>
              <a:t>Because design and innovation matter</a:t>
            </a:r>
          </a:p>
        </p:txBody>
      </p:sp>
    </p:spTree>
    <p:extLst>
      <p:ext uri="{BB962C8B-B14F-4D97-AF65-F5344CB8AC3E}">
        <p14:creationId xmlns:p14="http://schemas.microsoft.com/office/powerpoint/2010/main" val="23671444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D97B7-3DC5-1690-4595-B1F824E62896}"/>
              </a:ext>
            </a:extLst>
          </p:cNvPr>
          <p:cNvSpPr txBox="1"/>
          <p:nvPr userDrawn="1"/>
        </p:nvSpPr>
        <p:spPr>
          <a:xfrm>
            <a:off x="576000" y="6022726"/>
            <a:ext cx="4652682" cy="2587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00"/>
              </a:spcAft>
            </a:pPr>
            <a:r>
              <a:rPr lang="en-GB" sz="1900" spc="-20" baseline="0" dirty="0">
                <a:solidFill>
                  <a:schemeClr val="tx2"/>
                </a:solidFill>
              </a:rPr>
              <a:t>Because design and innovation matter</a:t>
            </a:r>
          </a:p>
        </p:txBody>
      </p:sp>
    </p:spTree>
    <p:extLst>
      <p:ext uri="{BB962C8B-B14F-4D97-AF65-F5344CB8AC3E}">
        <p14:creationId xmlns:p14="http://schemas.microsoft.com/office/powerpoint/2010/main" val="38580328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Cor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D97B7-3DC5-1690-4595-B1F824E62896}"/>
              </a:ext>
            </a:extLst>
          </p:cNvPr>
          <p:cNvSpPr txBox="1"/>
          <p:nvPr userDrawn="1"/>
        </p:nvSpPr>
        <p:spPr>
          <a:xfrm>
            <a:off x="576000" y="6022726"/>
            <a:ext cx="4652682" cy="2587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00"/>
              </a:spcAft>
            </a:pPr>
            <a:r>
              <a:rPr lang="en-GB" sz="1900" spc="-20" baseline="0" dirty="0">
                <a:solidFill>
                  <a:schemeClr val="tx2"/>
                </a:solidFill>
              </a:rPr>
              <a:t>Because design and innovation matter</a:t>
            </a:r>
          </a:p>
        </p:txBody>
      </p:sp>
    </p:spTree>
    <p:extLst>
      <p:ext uri="{BB962C8B-B14F-4D97-AF65-F5344CB8AC3E}">
        <p14:creationId xmlns:p14="http://schemas.microsoft.com/office/powerpoint/2010/main" val="32850892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D97B7-3DC5-1690-4595-B1F824E62896}"/>
              </a:ext>
            </a:extLst>
          </p:cNvPr>
          <p:cNvSpPr txBox="1"/>
          <p:nvPr userDrawn="1"/>
        </p:nvSpPr>
        <p:spPr>
          <a:xfrm>
            <a:off x="576000" y="6022726"/>
            <a:ext cx="4652682" cy="2587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00"/>
              </a:spcAft>
            </a:pPr>
            <a:r>
              <a:rPr lang="en-GB" sz="1900" spc="-20" baseline="0" dirty="0">
                <a:solidFill>
                  <a:schemeClr val="tx2"/>
                </a:solidFill>
              </a:rPr>
              <a:t>Because design and innovation matter</a:t>
            </a:r>
          </a:p>
        </p:txBody>
      </p:sp>
    </p:spTree>
    <p:extLst>
      <p:ext uri="{BB962C8B-B14F-4D97-AF65-F5344CB8AC3E}">
        <p14:creationId xmlns:p14="http://schemas.microsoft.com/office/powerpoint/2010/main" val="40106034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ener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F7D9A-E827-1961-C34B-6BA4F249D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1EB39-8D34-FEEE-01B1-DE9113666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875" y="2498697"/>
            <a:ext cx="9166811" cy="36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D198451-BF3B-25E3-24B0-165F35038D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F6060A9-31F8-8944-522D-423CD7BA82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52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B1B1310-50E5-D5D1-EFB4-8DC391443DC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B690FD4-C934-811C-71A0-09B544BFA63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90494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F542A9F1-937B-536C-B2BE-0B3244DEA5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72C1774-C83B-E93C-7EC4-BC7C6AF373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93C825F-0A43-54F9-10AF-6F775ADE9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875" y="352259"/>
            <a:ext cx="10505982" cy="1047918"/>
          </a:xfrm>
        </p:spPr>
        <p:txBody>
          <a:bodyPr/>
          <a:lstStyle>
            <a:lvl1pPr>
              <a:lnSpc>
                <a:spcPct val="100000"/>
              </a:lnSpc>
              <a:defRPr sz="4400" cap="all" baseline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82004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000" y="1990213"/>
            <a:ext cx="8909194" cy="2877573"/>
          </a:xfrm>
        </p:spPr>
        <p:txBody>
          <a:bodyPr anchor="ctr"/>
          <a:lstStyle>
            <a:lvl1pPr algn="l">
              <a:lnSpc>
                <a:spcPts val="10700"/>
              </a:lnSpc>
              <a:defRPr sz="93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D97B7-3DC5-1690-4595-B1F824E62896}"/>
              </a:ext>
            </a:extLst>
          </p:cNvPr>
          <p:cNvSpPr txBox="1"/>
          <p:nvPr userDrawn="1"/>
        </p:nvSpPr>
        <p:spPr>
          <a:xfrm>
            <a:off x="576000" y="6022726"/>
            <a:ext cx="4652682" cy="2587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1000"/>
              </a:spcAft>
            </a:pPr>
            <a:r>
              <a:rPr lang="en-GB" sz="1900" spc="-20" baseline="0" dirty="0">
                <a:solidFill>
                  <a:schemeClr val="tx2"/>
                </a:solidFill>
              </a:rPr>
              <a:t>Because Design and Innovation matters</a:t>
            </a:r>
          </a:p>
        </p:txBody>
      </p:sp>
    </p:spTree>
    <p:extLst>
      <p:ext uri="{BB962C8B-B14F-4D97-AF65-F5344CB8AC3E}">
        <p14:creationId xmlns:p14="http://schemas.microsoft.com/office/powerpoint/2010/main" val="36859192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F7D9A-E827-1961-C34B-6BA4F249D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199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duction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807052"/>
            <a:ext cx="9144000" cy="1358079"/>
          </a:xfr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450" b="1" i="0" kern="1200" cap="all" baseline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2621708"/>
            <a:ext cx="9144000" cy="3063957"/>
          </a:xfrm>
        </p:spPr>
        <p:txBody>
          <a:bodyPr/>
          <a:lstStyle>
            <a:lvl1pPr marL="0" indent="0" algn="l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None/>
              <a:defRPr sz="29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E769984-BF69-B57F-6C68-8CE234CD991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Because design and innovation matter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89436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968" y="533400"/>
            <a:ext cx="8157633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149600" y="1371600"/>
            <a:ext cx="3962400" cy="4217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0" y="1371600"/>
            <a:ext cx="3964517" cy="4217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20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2C682-094F-4220-BBDF-B235D9AD9E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1CEDFC-C97B-4B4B-B9EE-B6BB9AE885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4E797-1FFB-4707-A0A8-57320DA7FE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FB7779-4512-4727-A2F4-DBFC23C86DF4}" type="datetimeFigureOut">
              <a:rPr lang="en-GB" smtClean="0"/>
              <a:t>01/10/2024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BF1CC9-FDFF-4203-AFF5-2614FF03E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0B1DC-43E6-4C33-B452-6E1194F54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26403B-50EA-44F3-B9FF-B1D734CF04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85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Green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14783" y="161925"/>
            <a:ext cx="2832100" cy="65659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1E5D2-715B-FEDA-87A6-82786219F49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8CE8B93-4C66-C694-88C0-FF8368F987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593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"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rgbClr val="F9736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rgbClr val="F9736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rgbClr val="F97369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1E5D2-715B-FEDA-87A6-82786219F49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rgbClr val="F97369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8CE8B93-4C66-C694-88C0-FF8368F987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rgbClr val="F9736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B9EAC72-9CA5-251C-816F-1252FF4449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999" y="513255"/>
            <a:ext cx="1891228" cy="922170"/>
          </a:xfrm>
          <a:prstGeom prst="rect">
            <a:avLst/>
          </a:prstGeom>
        </p:spPr>
      </p:pic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25E5C51A-FDB4-32C5-F4D3-0F37C60004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164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2">
    <p:bg>
      <p:bgPr>
        <a:solidFill>
          <a:srgbClr val="0A30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rgbClr val="F9736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rgbClr val="F9736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rgbClr val="F97369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1E5D2-715B-FEDA-87A6-82786219F49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rgbClr val="F97369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8CE8B93-4C66-C694-88C0-FF8368F987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rgbClr val="F9736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3DFAA55-EA1E-ACDD-413B-8E999E9CEE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0B9EAC72-9CA5-251C-816F-1252FF4449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999" y="513255"/>
            <a:ext cx="1891228" cy="92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78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8BB9CFC-D852-71BA-B755-F2ABD800F9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088000" y="0"/>
            <a:ext cx="4104000" cy="6858000"/>
          </a:xfrm>
        </p:spPr>
        <p:txBody>
          <a:bodyPr lIns="360000" tIns="1080000" rIns="360000"/>
          <a:lstStyle>
            <a:lvl1pPr marL="0" indent="0" algn="ctr">
              <a:buNone/>
              <a:defRPr sz="19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21313-D819-4712-C30F-72F4C064B4B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ABE88D6-05B7-4F47-6631-7421A21AF69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9565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A018-5929-7FD8-0AB0-C2D528BE0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00" y="2144803"/>
            <a:ext cx="5192806" cy="2387600"/>
          </a:xfrm>
        </p:spPr>
        <p:txBody>
          <a:bodyPr anchor="ctr"/>
          <a:lstStyle>
            <a:lvl1pPr algn="l">
              <a:lnSpc>
                <a:spcPct val="100000"/>
              </a:lnSpc>
              <a:defRPr sz="4400" b="1" i="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3DEEC6-19C2-8B3C-BEA6-70CF3150D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00" y="4699748"/>
            <a:ext cx="5192806" cy="564776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900" spc="-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68B4B-3DD3-500A-4013-4EDDAE78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00" y="5318220"/>
            <a:ext cx="5192806" cy="365125"/>
          </a:xfrm>
          <a:prstGeom prst="rect">
            <a:avLst/>
          </a:prstGeom>
        </p:spPr>
        <p:txBody>
          <a:bodyPr/>
          <a:lstStyle>
            <a:lvl1pPr>
              <a:defRPr sz="1900" spc="-2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14 September 2022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CDA4635-2684-CDB1-AAE0-6ECCC935CB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79175" y="575231"/>
            <a:ext cx="2044700" cy="990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F3CEFC-BFBD-F05C-9CBE-7BACFB5EE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214783" y="161925"/>
            <a:ext cx="2832100" cy="65658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E3D20-3D6E-6C49-203A-091EFEB7009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  <a:prstGeom prst="rect">
            <a:avLst/>
          </a:prstGeom>
        </p:spPr>
        <p:txBody>
          <a:bodyPr anchor="t"/>
          <a:lstStyle>
            <a:lvl1pPr algn="l">
              <a:defRPr lang="en-GB" sz="1900" kern="1200" spc="-2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Because design and innovation matter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28F7603-7F2E-EE2B-1B58-17F2C97FA85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75999" y="5620389"/>
            <a:ext cx="6480000" cy="360000"/>
          </a:xfrm>
        </p:spPr>
        <p:txBody>
          <a:bodyPr anchor="t"/>
          <a:lstStyle>
            <a:lvl1pPr marL="0" indent="0">
              <a:buNone/>
              <a:defRPr sz="1900" b="0" spc="-2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8662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ose of day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17B287A-9DA7-7643-BA2D-FF22D925EA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143" y="457200"/>
            <a:ext cx="9144000" cy="664831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lang="en-GB" sz="4400" dirty="0">
                <a:solidFill>
                  <a:srgbClr val="0A303F"/>
                </a:solidFill>
              </a:rPr>
              <a:t>Purpose of today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5E95FBF-87EA-127F-3F8E-B2F43C58B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87" y="1897021"/>
            <a:ext cx="8078143" cy="3063957"/>
          </a:xfrm>
        </p:spPr>
        <p:txBody>
          <a:bodyPr/>
          <a:lstStyle/>
          <a:p>
            <a:r>
              <a:rPr lang="en-GB" sz="2400" dirty="0">
                <a:solidFill>
                  <a:srgbClr val="0A303F"/>
                </a:solidFill>
              </a:rPr>
              <a:t>Gain confidence leading a quality D&amp;T curriculum in your school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Support your colleagues in delivery and understanding of D&amp;T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Managing tools, equipment and materials</a:t>
            </a:r>
          </a:p>
          <a:p>
            <a:r>
              <a:rPr lang="en-GB" sz="2400" dirty="0">
                <a:solidFill>
                  <a:srgbClr val="0A303F"/>
                </a:solidFill>
              </a:rPr>
              <a:t>Leading staff CPD</a:t>
            </a:r>
          </a:p>
          <a:p>
            <a:r>
              <a:rPr lang="en-GB" sz="2400" dirty="0">
                <a:solidFill>
                  <a:srgbClr val="0A303F"/>
                </a:solidFill>
              </a:rPr>
              <a:t>Monitoring and evaluating current practice</a:t>
            </a:r>
          </a:p>
          <a:p>
            <a:r>
              <a:rPr lang="en-GB" sz="2400" dirty="0">
                <a:solidFill>
                  <a:srgbClr val="0A303F"/>
                </a:solidFill>
              </a:rPr>
              <a:t>Systems for assessment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303DF0A-8090-3498-7138-DD9647690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494541" y="1636666"/>
            <a:ext cx="6896102" cy="354656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039F8FD-4D81-EFC7-C2B7-2950D773AC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670" y="6135182"/>
            <a:ext cx="1512486" cy="37055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32B3231-ECD0-3B7D-72FE-D41B6BC8545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3875" y="6135182"/>
            <a:ext cx="331912" cy="37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28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56E57A-85BE-52A1-1798-5C41E9C92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546214"/>
            <a:ext cx="9166811" cy="104791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B96B2F-608F-38F4-C607-CD2CA3307C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6000" y="2573999"/>
            <a:ext cx="9166811" cy="36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134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3" r:id="rId4"/>
    <p:sldLayoutId id="2147483688" r:id="rId5"/>
    <p:sldLayoutId id="2147483689" r:id="rId6"/>
    <p:sldLayoutId id="2147483664" r:id="rId7"/>
    <p:sldLayoutId id="2147483665" r:id="rId8"/>
    <p:sldLayoutId id="2147483692" r:id="rId9"/>
    <p:sldLayoutId id="2147483693" r:id="rId10"/>
    <p:sldLayoutId id="2147483697" r:id="rId11"/>
    <p:sldLayoutId id="2147483694" r:id="rId12"/>
    <p:sldLayoutId id="2147483698" r:id="rId13"/>
    <p:sldLayoutId id="2147483695" r:id="rId14"/>
    <p:sldLayoutId id="2147483696" r:id="rId15"/>
    <p:sldLayoutId id="2147483700" r:id="rId16"/>
    <p:sldLayoutId id="2147483701" r:id="rId17"/>
    <p:sldLayoutId id="2147483702" r:id="rId18"/>
    <p:sldLayoutId id="2147483706" r:id="rId19"/>
    <p:sldLayoutId id="2147483703" r:id="rId20"/>
    <p:sldLayoutId id="2147483704" r:id="rId21"/>
    <p:sldLayoutId id="2147483705" r:id="rId22"/>
    <p:sldLayoutId id="2147483699" r:id="rId23"/>
    <p:sldLayoutId id="2147483655" r:id="rId24"/>
    <p:sldLayoutId id="2147483690" r:id="rId25"/>
    <p:sldLayoutId id="2147483691" r:id="rId26"/>
    <p:sldLayoutId id="2147483673" r:id="rId27"/>
    <p:sldLayoutId id="2147483674" r:id="rId28"/>
    <p:sldLayoutId id="2147483650" r:id="rId29"/>
    <p:sldLayoutId id="2147483686" r:id="rId30"/>
    <p:sldLayoutId id="2147483709" r:id="rId31"/>
    <p:sldLayoutId id="2147483710" r:id="rId32"/>
    <p:sldLayoutId id="2147483712" r:id="rId33"/>
    <p:sldLayoutId id="2147483714" r:id="rId34"/>
    <p:sldLayoutId id="2147483715" r:id="rId35"/>
  </p:sldLayoutIdLst>
  <p:hf sldNum="0"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900" kern="1200">
          <a:solidFill>
            <a:schemeClr val="tx2"/>
          </a:solidFill>
          <a:latin typeface="+mn-lt"/>
          <a:ea typeface="+mn-ea"/>
          <a:cs typeface="+mn-cs"/>
        </a:defRPr>
      </a:lvl1pPr>
      <a:lvl2pPr marL="145800" indent="-144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900" kern="1200">
          <a:solidFill>
            <a:schemeClr val="tx2"/>
          </a:solidFill>
          <a:latin typeface="+mn-lt"/>
          <a:ea typeface="+mn-ea"/>
          <a:cs typeface="+mn-cs"/>
        </a:defRPr>
      </a:lvl2pPr>
      <a:lvl3pPr marL="1440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900" kern="1200">
          <a:solidFill>
            <a:schemeClr val="tx2"/>
          </a:solidFill>
          <a:latin typeface="+mn-lt"/>
          <a:ea typeface="+mn-ea"/>
          <a:cs typeface="+mn-cs"/>
        </a:defRPr>
      </a:lvl3pPr>
      <a:lvl4pPr marL="14400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88000" indent="-144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3" Type="http://schemas.microsoft.com/office/2007/relationships/hdphoto" Target="../media/hdphoto3.wdp"/><Relationship Id="rId18" Type="http://schemas.openxmlformats.org/officeDocument/2006/relationships/image" Target="../media/image43.png"/><Relationship Id="rId26" Type="http://schemas.openxmlformats.org/officeDocument/2006/relationships/image" Target="../media/image47.png"/><Relationship Id="rId3" Type="http://schemas.openxmlformats.org/officeDocument/2006/relationships/image" Target="../media/image33.jpeg"/><Relationship Id="rId21" Type="http://schemas.microsoft.com/office/2007/relationships/hdphoto" Target="../media/hdphoto7.wdp"/><Relationship Id="rId7" Type="http://schemas.openxmlformats.org/officeDocument/2006/relationships/image" Target="../media/image37.jpeg"/><Relationship Id="rId12" Type="http://schemas.openxmlformats.org/officeDocument/2006/relationships/image" Target="../media/image40.png"/><Relationship Id="rId17" Type="http://schemas.microsoft.com/office/2007/relationships/hdphoto" Target="../media/hdphoto5.wdp"/><Relationship Id="rId25" Type="http://schemas.microsoft.com/office/2007/relationships/hdphoto" Target="../media/hdphoto9.wdp"/><Relationship Id="rId33" Type="http://schemas.microsoft.com/office/2007/relationships/hdphoto" Target="../media/hdphoto13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2.png"/><Relationship Id="rId20" Type="http://schemas.openxmlformats.org/officeDocument/2006/relationships/image" Target="../media/image44.png"/><Relationship Id="rId29" Type="http://schemas.microsoft.com/office/2007/relationships/hdphoto" Target="../media/hdphoto11.wdp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6.jpeg"/><Relationship Id="rId11" Type="http://schemas.microsoft.com/office/2007/relationships/hdphoto" Target="../media/hdphoto2.wdp"/><Relationship Id="rId24" Type="http://schemas.openxmlformats.org/officeDocument/2006/relationships/image" Target="../media/image46.png"/><Relationship Id="rId32" Type="http://schemas.openxmlformats.org/officeDocument/2006/relationships/image" Target="../media/image50.png"/><Relationship Id="rId5" Type="http://schemas.openxmlformats.org/officeDocument/2006/relationships/image" Target="../media/image35.jpeg"/><Relationship Id="rId15" Type="http://schemas.microsoft.com/office/2007/relationships/hdphoto" Target="../media/hdphoto4.wdp"/><Relationship Id="rId23" Type="http://schemas.microsoft.com/office/2007/relationships/hdphoto" Target="../media/hdphoto8.wdp"/><Relationship Id="rId28" Type="http://schemas.openxmlformats.org/officeDocument/2006/relationships/image" Target="../media/image48.png"/><Relationship Id="rId10" Type="http://schemas.openxmlformats.org/officeDocument/2006/relationships/image" Target="../media/image39.png"/><Relationship Id="rId19" Type="http://schemas.microsoft.com/office/2007/relationships/hdphoto" Target="../media/hdphoto6.wdp"/><Relationship Id="rId31" Type="http://schemas.microsoft.com/office/2007/relationships/hdphoto" Target="../media/hdphoto12.wdp"/><Relationship Id="rId4" Type="http://schemas.openxmlformats.org/officeDocument/2006/relationships/image" Target="../media/image34.jpeg"/><Relationship Id="rId9" Type="http://schemas.microsoft.com/office/2007/relationships/hdphoto" Target="../media/hdphoto1.wdp"/><Relationship Id="rId14" Type="http://schemas.openxmlformats.org/officeDocument/2006/relationships/image" Target="../media/image41.png"/><Relationship Id="rId22" Type="http://schemas.openxmlformats.org/officeDocument/2006/relationships/image" Target="../media/image45.png"/><Relationship Id="rId27" Type="http://schemas.microsoft.com/office/2007/relationships/hdphoto" Target="../media/hdphoto10.wdp"/><Relationship Id="rId30" Type="http://schemas.openxmlformats.org/officeDocument/2006/relationships/image" Target="../media/image49.png"/><Relationship Id="rId8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9.jp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CB700-1307-C4B8-4817-7A496276DA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5998" y="2600960"/>
            <a:ext cx="7013521" cy="23876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GB" sz="5400" dirty="0">
                <a:effectLst/>
                <a:latin typeface="Tw Cen MT" panose="020B0602020104020603" pitchFamily="34" charset="0"/>
              </a:rPr>
              <a:t>Sandwich snacks</a:t>
            </a:r>
            <a:br>
              <a:rPr lang="en-GB" sz="3600" dirty="0">
                <a:effectLst/>
                <a:latin typeface="Tw Cen MT" panose="020B0602020104020603" pitchFamily="34" charset="0"/>
              </a:rPr>
            </a:br>
            <a:endParaRPr lang="en-GB" sz="3600" dirty="0">
              <a:latin typeface="Tw Cen MT" panose="020B06020201040206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D3672D-8E99-097F-FFA0-71914AE64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5999" y="3938669"/>
            <a:ext cx="5192806" cy="564776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GB" sz="4400" dirty="0">
                <a:latin typeface="Tw Cen MT" panose="020B0602020104020603" pitchFamily="34" charset="0"/>
              </a:rPr>
              <a:t>Resources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4BDA2-ECC7-004B-46A4-5A264B37C2C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75999" y="6052820"/>
            <a:ext cx="6480000" cy="360000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dirty="0"/>
              <a:t>Because design and innovation matter</a:t>
            </a:r>
          </a:p>
        </p:txBody>
      </p:sp>
      <p:pic>
        <p:nvPicPr>
          <p:cNvPr id="9" name="Picture Placeholder 8" descr="A sandwich made of bread and vegetables&#10;&#10;Description automatically generated">
            <a:extLst>
              <a:ext uri="{FF2B5EF4-FFF2-40B4-BE49-F238E27FC236}">
                <a16:creationId xmlns:a16="http://schemas.microsoft.com/office/drawing/2014/main" id="{6CA82E53-8365-4BB2-E81B-49F587DAD42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0081" r="200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2768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74" y="30480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000" b="1" dirty="0">
                <a:latin typeface="Tw Cen MT" panose="020B0602020104020603" pitchFamily="34" charset="0"/>
              </a:rPr>
              <a:t>Tasting sheet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272F33-545A-4BF4-91F7-0CF6B501730D}"/>
              </a:ext>
            </a:extLst>
          </p:cNvPr>
          <p:cNvSpPr/>
          <p:nvPr/>
        </p:nvSpPr>
        <p:spPr>
          <a:xfrm>
            <a:off x="425302" y="1134140"/>
            <a:ext cx="3579628" cy="24667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0486A4-E1C0-4830-88CA-F60A6D2F3B15}"/>
              </a:ext>
            </a:extLst>
          </p:cNvPr>
          <p:cNvSpPr/>
          <p:nvPr/>
        </p:nvSpPr>
        <p:spPr>
          <a:xfrm>
            <a:off x="4306186" y="1134140"/>
            <a:ext cx="3579628" cy="24667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B2D9C5-40B1-4913-AC49-535029961836}"/>
              </a:ext>
            </a:extLst>
          </p:cNvPr>
          <p:cNvSpPr/>
          <p:nvPr/>
        </p:nvSpPr>
        <p:spPr>
          <a:xfrm>
            <a:off x="8187070" y="1134140"/>
            <a:ext cx="3579628" cy="24667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92A463-55B0-4003-915C-DF6370E5F5F4}"/>
              </a:ext>
            </a:extLst>
          </p:cNvPr>
          <p:cNvGrpSpPr/>
          <p:nvPr/>
        </p:nvGrpSpPr>
        <p:grpSpPr>
          <a:xfrm>
            <a:off x="350503" y="3733800"/>
            <a:ext cx="3654427" cy="1674628"/>
            <a:chOff x="350503" y="3429000"/>
            <a:chExt cx="3654427" cy="167462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023E5CC-84DA-4743-8031-417F9A3F6CA5}"/>
                </a:ext>
              </a:extLst>
            </p:cNvPr>
            <p:cNvSpPr/>
            <p:nvPr/>
          </p:nvSpPr>
          <p:spPr>
            <a:xfrm>
              <a:off x="350503" y="3429000"/>
              <a:ext cx="35796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  <a:tabLst>
                  <a:tab pos="3317875" algn="l"/>
                </a:tabLst>
              </a:pPr>
              <a:r>
                <a:rPr lang="en-GB" sz="2000" dirty="0">
                  <a:latin typeface="Tw Cen MT" panose="020B0602020104020603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Sandwich No 1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9880A28-7A63-4F70-8A81-DB392ED8C84D}"/>
                </a:ext>
              </a:extLst>
            </p:cNvPr>
            <p:cNvCxnSpPr/>
            <p:nvPr/>
          </p:nvCxnSpPr>
          <p:spPr>
            <a:xfrm>
              <a:off x="425302" y="4136065"/>
              <a:ext cx="357962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DFC8064-4614-461F-AC2A-183106D70F31}"/>
                </a:ext>
              </a:extLst>
            </p:cNvPr>
            <p:cNvCxnSpPr/>
            <p:nvPr/>
          </p:nvCxnSpPr>
          <p:spPr>
            <a:xfrm>
              <a:off x="425302" y="4614530"/>
              <a:ext cx="357962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69A2811-F1EB-4BEB-9438-DAD669DCA303}"/>
                </a:ext>
              </a:extLst>
            </p:cNvPr>
            <p:cNvCxnSpPr/>
            <p:nvPr/>
          </p:nvCxnSpPr>
          <p:spPr>
            <a:xfrm>
              <a:off x="425302" y="5103628"/>
              <a:ext cx="357962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BEA18D4-566E-44B2-9EC6-7548449882C3}"/>
              </a:ext>
            </a:extLst>
          </p:cNvPr>
          <p:cNvGrpSpPr/>
          <p:nvPr/>
        </p:nvGrpSpPr>
        <p:grpSpPr>
          <a:xfrm>
            <a:off x="4231386" y="3733800"/>
            <a:ext cx="3654427" cy="1674628"/>
            <a:chOff x="350503" y="3429000"/>
            <a:chExt cx="3654427" cy="167462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D4C273F-5E31-4701-B872-FC73CE4AEBCF}"/>
                </a:ext>
              </a:extLst>
            </p:cNvPr>
            <p:cNvSpPr/>
            <p:nvPr/>
          </p:nvSpPr>
          <p:spPr>
            <a:xfrm>
              <a:off x="350503" y="3429000"/>
              <a:ext cx="35796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  <a:tabLst>
                  <a:tab pos="3317875" algn="l"/>
                </a:tabLst>
              </a:pPr>
              <a:r>
                <a:rPr lang="en-GB" sz="2000" dirty="0">
                  <a:latin typeface="Tw Cen MT" panose="020B0602020104020603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Sandwich No 2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8ED2003-45D1-458F-B2B4-15B348FF9FFE}"/>
                </a:ext>
              </a:extLst>
            </p:cNvPr>
            <p:cNvCxnSpPr/>
            <p:nvPr/>
          </p:nvCxnSpPr>
          <p:spPr>
            <a:xfrm>
              <a:off x="425302" y="4136065"/>
              <a:ext cx="357962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8A02636-99AF-4B19-A87C-2D7DB0A0611C}"/>
                </a:ext>
              </a:extLst>
            </p:cNvPr>
            <p:cNvCxnSpPr/>
            <p:nvPr/>
          </p:nvCxnSpPr>
          <p:spPr>
            <a:xfrm>
              <a:off x="425302" y="4614530"/>
              <a:ext cx="357962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65E83F1-0891-479F-8157-02220F4C1860}"/>
                </a:ext>
              </a:extLst>
            </p:cNvPr>
            <p:cNvCxnSpPr/>
            <p:nvPr/>
          </p:nvCxnSpPr>
          <p:spPr>
            <a:xfrm>
              <a:off x="425302" y="5103628"/>
              <a:ext cx="357962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1DC0EC9-5E53-4C38-8F58-3C4648214F87}"/>
              </a:ext>
            </a:extLst>
          </p:cNvPr>
          <p:cNvGrpSpPr/>
          <p:nvPr/>
        </p:nvGrpSpPr>
        <p:grpSpPr>
          <a:xfrm>
            <a:off x="8165433" y="3733800"/>
            <a:ext cx="3654427" cy="1674628"/>
            <a:chOff x="350503" y="3429000"/>
            <a:chExt cx="3654427" cy="167462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5ABD745-729F-43A6-89B0-56FE04ACBD85}"/>
                </a:ext>
              </a:extLst>
            </p:cNvPr>
            <p:cNvSpPr/>
            <p:nvPr/>
          </p:nvSpPr>
          <p:spPr>
            <a:xfrm>
              <a:off x="350503" y="3429000"/>
              <a:ext cx="35796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  <a:tabLst>
                  <a:tab pos="3317875" algn="l"/>
                </a:tabLst>
              </a:pPr>
              <a:r>
                <a:rPr lang="en-GB" sz="2000" dirty="0">
                  <a:latin typeface="Tw Cen MT" panose="020B0602020104020603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Sandwich No 3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90610A4-F2AE-4139-BB40-1030CD319AD1}"/>
                </a:ext>
              </a:extLst>
            </p:cNvPr>
            <p:cNvCxnSpPr/>
            <p:nvPr/>
          </p:nvCxnSpPr>
          <p:spPr>
            <a:xfrm>
              <a:off x="425302" y="4136065"/>
              <a:ext cx="357962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B0401DD-3D1F-463B-A676-705E77E22E5A}"/>
                </a:ext>
              </a:extLst>
            </p:cNvPr>
            <p:cNvCxnSpPr/>
            <p:nvPr/>
          </p:nvCxnSpPr>
          <p:spPr>
            <a:xfrm>
              <a:off x="425302" y="4614530"/>
              <a:ext cx="357962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54A9FDF-8810-4F5B-B4A8-9401B7B59B49}"/>
                </a:ext>
              </a:extLst>
            </p:cNvPr>
            <p:cNvCxnSpPr/>
            <p:nvPr/>
          </p:nvCxnSpPr>
          <p:spPr>
            <a:xfrm>
              <a:off x="425302" y="5103628"/>
              <a:ext cx="357962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5049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74" y="2646619"/>
            <a:ext cx="286088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3200" b="1" dirty="0">
                <a:latin typeface="Tw Cen MT" panose="020B0602020104020603" pitchFamily="34" charset="0"/>
              </a:rPr>
              <a:t>The Eatwell Guide</a:t>
            </a:r>
          </a:p>
        </p:txBody>
      </p:sp>
      <p:pic>
        <p:nvPicPr>
          <p:cNvPr id="5" name="Picture 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FA922954-5849-41B8-848C-83567119A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723" y="0"/>
            <a:ext cx="9693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526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774" y="149225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3200" b="1" dirty="0">
                <a:latin typeface="Tw Cen MT" panose="020B0602020104020603" pitchFamily="34" charset="0"/>
              </a:rPr>
              <a:t>Picture cards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BF85EDE-C061-4758-82A9-4740575D5BFD}"/>
              </a:ext>
            </a:extLst>
          </p:cNvPr>
          <p:cNvGrpSpPr/>
          <p:nvPr/>
        </p:nvGrpSpPr>
        <p:grpSpPr>
          <a:xfrm>
            <a:off x="710850" y="289461"/>
            <a:ext cx="10770300" cy="5759761"/>
            <a:chOff x="454290" y="477018"/>
            <a:chExt cx="10626793" cy="5636704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EE7E138-5DB0-43C2-8EA9-8E4207D57E52}"/>
                </a:ext>
              </a:extLst>
            </p:cNvPr>
            <p:cNvSpPr/>
            <p:nvPr/>
          </p:nvSpPr>
          <p:spPr>
            <a:xfrm>
              <a:off x="9707485" y="976749"/>
              <a:ext cx="1373598" cy="114976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00FAD69-D2DD-4CA3-B430-40BF49061FB8}"/>
                </a:ext>
              </a:extLst>
            </p:cNvPr>
            <p:cNvSpPr/>
            <p:nvPr/>
          </p:nvSpPr>
          <p:spPr>
            <a:xfrm>
              <a:off x="8050357" y="2242023"/>
              <a:ext cx="1373598" cy="1149764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77B5B12-F293-4625-86FC-88B951B3B750}"/>
                </a:ext>
              </a:extLst>
            </p:cNvPr>
            <p:cNvSpPr/>
            <p:nvPr/>
          </p:nvSpPr>
          <p:spPr>
            <a:xfrm>
              <a:off x="9707485" y="2242023"/>
              <a:ext cx="1373598" cy="1149764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37A56ED-C042-4E65-B22B-241DF079D5C5}"/>
                </a:ext>
              </a:extLst>
            </p:cNvPr>
            <p:cNvSpPr/>
            <p:nvPr/>
          </p:nvSpPr>
          <p:spPr>
            <a:xfrm>
              <a:off x="9707485" y="3539195"/>
              <a:ext cx="1373598" cy="1149764"/>
            </a:xfrm>
            <a:prstGeom prst="rect">
              <a:avLst/>
            </a:prstGeom>
            <a:solidFill>
              <a:srgbClr val="FCB9DA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D5E0BE9-DC7A-4764-B8FC-1E7DCEAC2578}"/>
                </a:ext>
              </a:extLst>
            </p:cNvPr>
            <p:cNvSpPr/>
            <p:nvPr/>
          </p:nvSpPr>
          <p:spPr>
            <a:xfrm>
              <a:off x="8050357" y="4963958"/>
              <a:ext cx="1373598" cy="1149764"/>
            </a:xfrm>
            <a:prstGeom prst="rect">
              <a:avLst/>
            </a:prstGeom>
            <a:solidFill>
              <a:srgbClr val="F97369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24BDAAA-F22E-4210-A5DC-FCB97B918CF6}"/>
                </a:ext>
              </a:extLst>
            </p:cNvPr>
            <p:cNvSpPr/>
            <p:nvPr/>
          </p:nvSpPr>
          <p:spPr>
            <a:xfrm>
              <a:off x="9707485" y="4963958"/>
              <a:ext cx="1373598" cy="1149764"/>
            </a:xfrm>
            <a:prstGeom prst="rect">
              <a:avLst/>
            </a:prstGeom>
            <a:solidFill>
              <a:srgbClr val="F97369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F03E5C5-72CD-4266-AB9D-886BAE43C23E}"/>
                </a:ext>
              </a:extLst>
            </p:cNvPr>
            <p:cNvSpPr/>
            <p:nvPr/>
          </p:nvSpPr>
          <p:spPr>
            <a:xfrm>
              <a:off x="454290" y="976749"/>
              <a:ext cx="555803" cy="114976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GB" b="1" dirty="0">
                  <a:solidFill>
                    <a:schemeClr val="tx1"/>
                  </a:solidFill>
                  <a:highlight>
                    <a:srgbClr val="FFFF00"/>
                  </a:highlight>
                  <a:latin typeface="Tw Cen MT" panose="020B0602020104020603" pitchFamily="34" charset="0"/>
                </a:rPr>
                <a:t>Base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57BA07D-6ED6-477A-A4B0-5C2DB5EA1508}"/>
                </a:ext>
              </a:extLst>
            </p:cNvPr>
            <p:cNvSpPr/>
            <p:nvPr/>
          </p:nvSpPr>
          <p:spPr>
            <a:xfrm>
              <a:off x="454290" y="2242023"/>
              <a:ext cx="555803" cy="1149764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GB" b="1" dirty="0">
                  <a:solidFill>
                    <a:schemeClr val="tx1"/>
                  </a:solidFill>
                  <a:latin typeface="Tw Cen MT" panose="020B0602020104020603" pitchFamily="34" charset="0"/>
                </a:rPr>
                <a:t>Spread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B8C6929-2CB5-49E0-9068-053E87A7C8EF}"/>
                </a:ext>
              </a:extLst>
            </p:cNvPr>
            <p:cNvSpPr/>
            <p:nvPr/>
          </p:nvSpPr>
          <p:spPr>
            <a:xfrm>
              <a:off x="454290" y="3539195"/>
              <a:ext cx="555803" cy="1149764"/>
            </a:xfrm>
            <a:prstGeom prst="rect">
              <a:avLst/>
            </a:prstGeom>
            <a:solidFill>
              <a:srgbClr val="FCB9DA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GB" b="1" dirty="0">
                  <a:solidFill>
                    <a:schemeClr val="tx1"/>
                  </a:solidFill>
                  <a:latin typeface="Tw Cen MT" panose="020B0602020104020603" pitchFamily="34" charset="0"/>
                </a:rPr>
                <a:t>Fill 1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4A020EF-D6CB-4A67-A4F6-DB892C663ECB}"/>
                </a:ext>
              </a:extLst>
            </p:cNvPr>
            <p:cNvSpPr/>
            <p:nvPr/>
          </p:nvSpPr>
          <p:spPr>
            <a:xfrm>
              <a:off x="454290" y="4963958"/>
              <a:ext cx="555803" cy="1149764"/>
            </a:xfrm>
            <a:prstGeom prst="rect">
              <a:avLst/>
            </a:prstGeom>
            <a:solidFill>
              <a:srgbClr val="F97369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GB" b="1" dirty="0">
                  <a:solidFill>
                    <a:schemeClr val="tx1"/>
                  </a:solidFill>
                  <a:latin typeface="Tw Cen MT" panose="020B0602020104020603" pitchFamily="34" charset="0"/>
                </a:rPr>
                <a:t>Fill 2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D37A6D2-16FA-407F-8494-AEBFDC7AD7B4}"/>
                </a:ext>
              </a:extLst>
            </p:cNvPr>
            <p:cNvSpPr/>
            <p:nvPr/>
          </p:nvSpPr>
          <p:spPr>
            <a:xfrm>
              <a:off x="1421853" y="976749"/>
              <a:ext cx="1373598" cy="114976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CC56BD51-BDB0-41B9-87D5-CB6DDD07C74D}"/>
                </a:ext>
              </a:extLst>
            </p:cNvPr>
            <p:cNvGrpSpPr/>
            <p:nvPr/>
          </p:nvGrpSpPr>
          <p:grpSpPr>
            <a:xfrm>
              <a:off x="3078979" y="976749"/>
              <a:ext cx="1373598" cy="1149764"/>
              <a:chOff x="3078979" y="838524"/>
              <a:chExt cx="1373598" cy="1149764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BDA5613-B090-476F-A3AF-C85FBA3786F9}"/>
                  </a:ext>
                </a:extLst>
              </p:cNvPr>
              <p:cNvSpPr/>
              <p:nvPr/>
            </p:nvSpPr>
            <p:spPr>
              <a:xfrm>
                <a:off x="3078979" y="838524"/>
                <a:ext cx="1373598" cy="1149764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highlight>
                    <a:srgbClr val="FFFF00"/>
                  </a:highlight>
                </a:endParaRPr>
              </a:p>
            </p:txBody>
          </p:sp>
          <p:pic>
            <p:nvPicPr>
              <p:cNvPr id="1027" name="Picture 3">
                <a:extLst>
                  <a:ext uri="{FF2B5EF4-FFF2-40B4-BE49-F238E27FC236}">
                    <a16:creationId xmlns:a16="http://schemas.microsoft.com/office/drawing/2014/main" id="{F37FC71A-D83B-4C20-82FB-C38FE81E6B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3965" y="962146"/>
                <a:ext cx="1063625" cy="925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F6B6B65E-6E93-4370-9969-ACC0150320AB}"/>
                </a:ext>
              </a:extLst>
            </p:cNvPr>
            <p:cNvGrpSpPr/>
            <p:nvPr/>
          </p:nvGrpSpPr>
          <p:grpSpPr>
            <a:xfrm>
              <a:off x="4736105" y="976749"/>
              <a:ext cx="1373598" cy="1149764"/>
              <a:chOff x="4736105" y="838524"/>
              <a:chExt cx="1373598" cy="1149764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F8430A0-4800-45DA-B401-916269A363FB}"/>
                  </a:ext>
                </a:extLst>
              </p:cNvPr>
              <p:cNvSpPr/>
              <p:nvPr/>
            </p:nvSpPr>
            <p:spPr>
              <a:xfrm>
                <a:off x="4736105" y="838524"/>
                <a:ext cx="1373598" cy="1149764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highlight>
                    <a:srgbClr val="FFFF00"/>
                  </a:highlight>
                </a:endParaRPr>
              </a:p>
            </p:txBody>
          </p:sp>
          <p:pic>
            <p:nvPicPr>
              <p:cNvPr id="1028" name="Picture 4">
                <a:extLst>
                  <a:ext uri="{FF2B5EF4-FFF2-40B4-BE49-F238E27FC236}">
                    <a16:creationId xmlns:a16="http://schemas.microsoft.com/office/drawing/2014/main" id="{635C1BF2-7895-404E-996C-236E45ED649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1091" y="960552"/>
                <a:ext cx="1063625" cy="935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D03F1B0-B045-4BF3-B4E9-B6C00927FAEE}"/>
                </a:ext>
              </a:extLst>
            </p:cNvPr>
            <p:cNvSpPr/>
            <p:nvPr/>
          </p:nvSpPr>
          <p:spPr>
            <a:xfrm>
              <a:off x="6393231" y="976749"/>
              <a:ext cx="1373598" cy="114976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1575EEB-65C2-46BB-9636-A88ED83152D5}"/>
                </a:ext>
              </a:extLst>
            </p:cNvPr>
            <p:cNvGrpSpPr/>
            <p:nvPr/>
          </p:nvGrpSpPr>
          <p:grpSpPr>
            <a:xfrm>
              <a:off x="8050357" y="976749"/>
              <a:ext cx="1373598" cy="1149764"/>
              <a:chOff x="8050357" y="838524"/>
              <a:chExt cx="1373598" cy="1149764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1B12E90-C68D-4F0C-A2E2-A9415A9DF79F}"/>
                  </a:ext>
                </a:extLst>
              </p:cNvPr>
              <p:cNvSpPr/>
              <p:nvPr/>
            </p:nvSpPr>
            <p:spPr>
              <a:xfrm>
                <a:off x="8050357" y="838524"/>
                <a:ext cx="1373598" cy="1149764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highlight>
                    <a:srgbClr val="FFFF00"/>
                  </a:highlight>
                </a:endParaRPr>
              </a:p>
            </p:txBody>
          </p:sp>
          <p:pic>
            <p:nvPicPr>
              <p:cNvPr id="1030" name="Picture 6">
                <a:extLst>
                  <a:ext uri="{FF2B5EF4-FFF2-40B4-BE49-F238E27FC236}">
                    <a16:creationId xmlns:a16="http://schemas.microsoft.com/office/drawing/2014/main" id="{45DDEA65-F2A0-44A7-8615-AA6CB66D61A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05343" y="977708"/>
                <a:ext cx="1063625" cy="923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195173AD-E245-4E3F-95F0-B7F8B0EAC34F}"/>
                </a:ext>
              </a:extLst>
            </p:cNvPr>
            <p:cNvSpPr/>
            <p:nvPr/>
          </p:nvSpPr>
          <p:spPr>
            <a:xfrm>
              <a:off x="9707485" y="477018"/>
              <a:ext cx="1373598" cy="40011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b="1" dirty="0">
                  <a:solidFill>
                    <a:schemeClr val="tx1"/>
                  </a:solidFill>
                  <a:latin typeface="Tw Cen MT" panose="020B0602020104020603" pitchFamily="34" charset="0"/>
                </a:rPr>
                <a:t>Ideas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88F82D2-CF4C-4DFA-9EF6-E394C0D6E71E}"/>
                </a:ext>
              </a:extLst>
            </p:cNvPr>
            <p:cNvSpPr/>
            <p:nvPr/>
          </p:nvSpPr>
          <p:spPr>
            <a:xfrm>
              <a:off x="1421853" y="2242023"/>
              <a:ext cx="1373598" cy="1149764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1D2689B-9A19-4C31-A2FA-527A3D739132}"/>
                </a:ext>
              </a:extLst>
            </p:cNvPr>
            <p:cNvSpPr/>
            <p:nvPr/>
          </p:nvSpPr>
          <p:spPr>
            <a:xfrm>
              <a:off x="3078979" y="2242023"/>
              <a:ext cx="1373598" cy="1149764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85EDCDC-5340-4CB6-8101-447D5097B594}"/>
                </a:ext>
              </a:extLst>
            </p:cNvPr>
            <p:cNvGrpSpPr/>
            <p:nvPr/>
          </p:nvGrpSpPr>
          <p:grpSpPr>
            <a:xfrm>
              <a:off x="4736105" y="2242023"/>
              <a:ext cx="1373598" cy="1149764"/>
              <a:chOff x="4736105" y="2242023"/>
              <a:chExt cx="1373598" cy="1149764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FCB47A9-2755-4B28-A411-5DBD9C081DE9}"/>
                  </a:ext>
                </a:extLst>
              </p:cNvPr>
              <p:cNvSpPr/>
              <p:nvPr/>
            </p:nvSpPr>
            <p:spPr>
              <a:xfrm>
                <a:off x="4736105" y="2242023"/>
                <a:ext cx="1373598" cy="1149764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highlight>
                    <a:srgbClr val="FFFF00"/>
                  </a:highlight>
                </a:endParaRPr>
              </a:p>
            </p:txBody>
          </p:sp>
          <p:pic>
            <p:nvPicPr>
              <p:cNvPr id="1033" name="Picture 9">
                <a:extLst>
                  <a:ext uri="{FF2B5EF4-FFF2-40B4-BE49-F238E27FC236}">
                    <a16:creationId xmlns:a16="http://schemas.microsoft.com/office/drawing/2014/main" id="{18CADDF7-41D1-472F-829A-7212CBC752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1091" y="2338683"/>
                <a:ext cx="1063625" cy="9255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DA430F22-DF17-45D4-BBC5-2C1D80488365}"/>
                </a:ext>
              </a:extLst>
            </p:cNvPr>
            <p:cNvGrpSpPr/>
            <p:nvPr/>
          </p:nvGrpSpPr>
          <p:grpSpPr>
            <a:xfrm>
              <a:off x="6393231" y="2242023"/>
              <a:ext cx="1373598" cy="1149764"/>
              <a:chOff x="6393231" y="2242023"/>
              <a:chExt cx="1373598" cy="1149764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BDA4B3C-F9B0-40FA-A4E4-F660C0AF2647}"/>
                  </a:ext>
                </a:extLst>
              </p:cNvPr>
              <p:cNvSpPr/>
              <p:nvPr/>
            </p:nvSpPr>
            <p:spPr>
              <a:xfrm>
                <a:off x="6393231" y="2242023"/>
                <a:ext cx="1373598" cy="1149764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highlight>
                    <a:srgbClr val="FFFF00"/>
                  </a:highlight>
                </a:endParaRPr>
              </a:p>
            </p:txBody>
          </p:sp>
          <p:pic>
            <p:nvPicPr>
              <p:cNvPr id="1034" name="Picture 10">
                <a:extLst>
                  <a:ext uri="{FF2B5EF4-FFF2-40B4-BE49-F238E27FC236}">
                    <a16:creationId xmlns:a16="http://schemas.microsoft.com/office/drawing/2014/main" id="{2749FD95-E36B-4648-834F-570C2B7FD4D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8216" y="2327954"/>
                <a:ext cx="1063625" cy="977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DB5B819-CC12-4F3C-97E5-0B34BDA52080}"/>
                </a:ext>
              </a:extLst>
            </p:cNvPr>
            <p:cNvSpPr/>
            <p:nvPr/>
          </p:nvSpPr>
          <p:spPr>
            <a:xfrm>
              <a:off x="1421853" y="3539195"/>
              <a:ext cx="1373598" cy="1149764"/>
            </a:xfrm>
            <a:prstGeom prst="rect">
              <a:avLst/>
            </a:prstGeom>
            <a:solidFill>
              <a:srgbClr val="FCB9DA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B59EFD6-8818-47FF-85BB-364B6657B00D}"/>
                </a:ext>
              </a:extLst>
            </p:cNvPr>
            <p:cNvSpPr/>
            <p:nvPr/>
          </p:nvSpPr>
          <p:spPr>
            <a:xfrm>
              <a:off x="3078979" y="3539195"/>
              <a:ext cx="1373598" cy="1149764"/>
            </a:xfrm>
            <a:prstGeom prst="rect">
              <a:avLst/>
            </a:prstGeom>
            <a:solidFill>
              <a:srgbClr val="FCB9DA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8C7C3DB-4BDD-4F3A-839B-A52F74388170}"/>
                </a:ext>
              </a:extLst>
            </p:cNvPr>
            <p:cNvSpPr/>
            <p:nvPr/>
          </p:nvSpPr>
          <p:spPr>
            <a:xfrm>
              <a:off x="4736105" y="3539195"/>
              <a:ext cx="1373598" cy="1149764"/>
            </a:xfrm>
            <a:prstGeom prst="rect">
              <a:avLst/>
            </a:prstGeom>
            <a:solidFill>
              <a:srgbClr val="FCB9DA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F7844E1-462F-4E07-B1D9-DE49777164A1}"/>
                </a:ext>
              </a:extLst>
            </p:cNvPr>
            <p:cNvSpPr/>
            <p:nvPr/>
          </p:nvSpPr>
          <p:spPr>
            <a:xfrm>
              <a:off x="6393231" y="3539195"/>
              <a:ext cx="1373598" cy="1149764"/>
            </a:xfrm>
            <a:prstGeom prst="rect">
              <a:avLst/>
            </a:prstGeom>
            <a:solidFill>
              <a:srgbClr val="FCB9DA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E1B5A62-8219-40E1-A37A-2C4E7825669D}"/>
                </a:ext>
              </a:extLst>
            </p:cNvPr>
            <p:cNvSpPr/>
            <p:nvPr/>
          </p:nvSpPr>
          <p:spPr>
            <a:xfrm>
              <a:off x="8050357" y="3539195"/>
              <a:ext cx="1373598" cy="1149764"/>
            </a:xfrm>
            <a:prstGeom prst="rect">
              <a:avLst/>
            </a:prstGeom>
            <a:solidFill>
              <a:srgbClr val="FCB9DA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36B198D-048D-4AC7-93C8-2CF511182370}"/>
                </a:ext>
              </a:extLst>
            </p:cNvPr>
            <p:cNvSpPr/>
            <p:nvPr/>
          </p:nvSpPr>
          <p:spPr>
            <a:xfrm>
              <a:off x="1421853" y="4963958"/>
              <a:ext cx="1373598" cy="1149764"/>
            </a:xfrm>
            <a:prstGeom prst="rect">
              <a:avLst/>
            </a:prstGeom>
            <a:solidFill>
              <a:srgbClr val="F97369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9B329A5-3CDB-4676-B092-B25D543BB9C6}"/>
                </a:ext>
              </a:extLst>
            </p:cNvPr>
            <p:cNvSpPr/>
            <p:nvPr/>
          </p:nvSpPr>
          <p:spPr>
            <a:xfrm>
              <a:off x="3078979" y="4963958"/>
              <a:ext cx="1373598" cy="1149764"/>
            </a:xfrm>
            <a:prstGeom prst="rect">
              <a:avLst/>
            </a:prstGeom>
            <a:solidFill>
              <a:srgbClr val="F97369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541DB97-7A44-4B57-8A9A-41393DA5173A}"/>
                </a:ext>
              </a:extLst>
            </p:cNvPr>
            <p:cNvSpPr/>
            <p:nvPr/>
          </p:nvSpPr>
          <p:spPr>
            <a:xfrm>
              <a:off x="4736105" y="4963958"/>
              <a:ext cx="1373598" cy="1149764"/>
            </a:xfrm>
            <a:prstGeom prst="rect">
              <a:avLst/>
            </a:prstGeom>
            <a:solidFill>
              <a:srgbClr val="F97369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389C035-B842-400F-96CB-21B1C7EB9C95}"/>
                </a:ext>
              </a:extLst>
            </p:cNvPr>
            <p:cNvSpPr/>
            <p:nvPr/>
          </p:nvSpPr>
          <p:spPr>
            <a:xfrm>
              <a:off x="6393231" y="4963958"/>
              <a:ext cx="1373598" cy="1149764"/>
            </a:xfrm>
            <a:prstGeom prst="rect">
              <a:avLst/>
            </a:prstGeom>
            <a:solidFill>
              <a:srgbClr val="F97369"/>
            </a:solidFill>
            <a:ln>
              <a:solidFill>
                <a:srgbClr val="0A30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highlight>
                  <a:srgbClr val="FFFF00"/>
                </a:highlight>
              </a:endParaRPr>
            </a:p>
          </p:txBody>
        </p:sp>
      </p:grpSp>
      <p:pic>
        <p:nvPicPr>
          <p:cNvPr id="6" name="Picture 5" descr="A head of lettuce on a white surface&#10;&#10;Description automatically generated">
            <a:extLst>
              <a:ext uri="{FF2B5EF4-FFF2-40B4-BE49-F238E27FC236}">
                <a16:creationId xmlns:a16="http://schemas.microsoft.com/office/drawing/2014/main" id="{0D6C8382-7120-F1EA-54C9-55DC96A1FF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16108" y="4445147"/>
            <a:ext cx="1645459" cy="1645459"/>
          </a:xfrm>
          <a:prstGeom prst="rect">
            <a:avLst/>
          </a:prstGeom>
        </p:spPr>
      </p:pic>
      <p:pic>
        <p:nvPicPr>
          <p:cNvPr id="8" name="Picture 7" descr="A tomato with a stem&#10;&#10;Description automatically generated">
            <a:extLst>
              <a:ext uri="{FF2B5EF4-FFF2-40B4-BE49-F238E27FC236}">
                <a16:creationId xmlns:a16="http://schemas.microsoft.com/office/drawing/2014/main" id="{FBD8C8E2-A782-FDB1-0E0B-F69E6FBC4C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840" y="4549700"/>
            <a:ext cx="1679688" cy="1679688"/>
          </a:xfrm>
          <a:prstGeom prst="rect">
            <a:avLst/>
          </a:prstGeom>
        </p:spPr>
      </p:pic>
      <p:pic>
        <p:nvPicPr>
          <p:cNvPr id="16" name="Picture 15" descr="A green cucumber with a white background&#10;&#10;Description automatically generated">
            <a:extLst>
              <a:ext uri="{FF2B5EF4-FFF2-40B4-BE49-F238E27FC236}">
                <a16:creationId xmlns:a16="http://schemas.microsoft.com/office/drawing/2014/main" id="{E20EA6D5-1F87-BD54-DDEB-A83F6D808DB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377556">
            <a:off x="5023863" y="4616075"/>
            <a:ext cx="1546940" cy="1546940"/>
          </a:xfrm>
          <a:prstGeom prst="rect">
            <a:avLst/>
          </a:prstGeom>
        </p:spPr>
      </p:pic>
      <p:pic>
        <p:nvPicPr>
          <p:cNvPr id="36" name="Picture 35" descr="A red onion on a white background&#10;&#10;Description automatically generated">
            <a:extLst>
              <a:ext uri="{FF2B5EF4-FFF2-40B4-BE49-F238E27FC236}">
                <a16:creationId xmlns:a16="http://schemas.microsoft.com/office/drawing/2014/main" id="{01DA724C-2620-5171-FC56-897706A53F0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49864" y="4753319"/>
            <a:ext cx="1295903" cy="1295903"/>
          </a:xfrm>
          <a:prstGeom prst="rect">
            <a:avLst/>
          </a:prstGeom>
        </p:spPr>
      </p:pic>
      <p:pic>
        <p:nvPicPr>
          <p:cNvPr id="1044" name="Picture 1043" descr="A can of tuna on a wooden board&#10;&#10;Description automatically generated">
            <a:extLst>
              <a:ext uri="{FF2B5EF4-FFF2-40B4-BE49-F238E27FC236}">
                <a16:creationId xmlns:a16="http://schemas.microsoft.com/office/drawing/2014/main" id="{79C21BF0-DC3F-6FA5-3276-C87970E9392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backgroundMark x1="70410" y1="38379" x2="70410" y2="38379"/>
                        <a14:backgroundMark x1="72656" y1="48926" x2="72656" y2="48926"/>
                        <a14:backgroundMark x1="77051" y1="65723" x2="77051" y2="65723"/>
                        <a14:backgroundMark x1="76660" y1="71289" x2="76660" y2="71289"/>
                        <a14:backgroundMark x1="78809" y1="67578" x2="78809" y2="67578"/>
                        <a14:backgroundMark x1="74414" y1="40918" x2="74414" y2="40918"/>
                        <a14:backgroundMark x1="71777" y1="67480" x2="71777" y2="67480"/>
                        <a14:backgroundMark x1="68262" y1="66699" x2="68262" y2="66699"/>
                        <a14:backgroundMark x1="63086" y1="47266" x2="63086" y2="47266"/>
                        <a14:backgroundMark x1="61328" y1="50879" x2="61328" y2="50879"/>
                        <a14:backgroundMark x1="64355" y1="77734" x2="64355" y2="77734"/>
                        <a14:backgroundMark x1="61230" y1="79297" x2="61230" y2="79297"/>
                        <a14:backgroundMark x1="59863" y1="80078" x2="59863" y2="80078"/>
                        <a14:backgroundMark x1="58301" y1="80371" x2="58301" y2="80371"/>
                        <a14:backgroundMark x1="57129" y1="80859" x2="57129" y2="80859"/>
                        <a14:backgroundMark x1="56250" y1="81152" x2="56250" y2="81152"/>
                      </a14:backgroundRemoval>
                    </a14:imgEffect>
                  </a14:imgLayer>
                </a14:imgProps>
              </a:ext>
            </a:extLst>
          </a:blip>
          <a:srcRect t="23828" r="30697"/>
          <a:stretch/>
        </p:blipFill>
        <p:spPr>
          <a:xfrm>
            <a:off x="1717387" y="3469630"/>
            <a:ext cx="1174891" cy="1291344"/>
          </a:xfrm>
          <a:prstGeom prst="rect">
            <a:avLst/>
          </a:prstGeom>
        </p:spPr>
      </p:pic>
      <p:pic>
        <p:nvPicPr>
          <p:cNvPr id="1046" name="Picture 1045" descr="A sliced ham on a white background&#10;&#10;Description automatically generated">
            <a:extLst>
              <a:ext uri="{FF2B5EF4-FFF2-40B4-BE49-F238E27FC236}">
                <a16:creationId xmlns:a16="http://schemas.microsoft.com/office/drawing/2014/main" id="{1AE69D6B-403C-2CE1-AAFA-318394FD74D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89855">
            <a:off x="3369725" y="3324303"/>
            <a:ext cx="1412427" cy="1412427"/>
          </a:xfrm>
          <a:prstGeom prst="rect">
            <a:avLst/>
          </a:prstGeom>
        </p:spPr>
      </p:pic>
      <p:pic>
        <p:nvPicPr>
          <p:cNvPr id="1050" name="Picture 1049" descr="A bowl of hummus with chickpeas and a spoon&#10;&#10;Description automatically generated">
            <a:extLst>
              <a:ext uri="{FF2B5EF4-FFF2-40B4-BE49-F238E27FC236}">
                <a16:creationId xmlns:a16="http://schemas.microsoft.com/office/drawing/2014/main" id="{9218AEB4-03FD-56E8-455E-5C7767CD789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25596" y="3029442"/>
            <a:ext cx="2005172" cy="2005172"/>
          </a:xfrm>
          <a:prstGeom prst="rect">
            <a:avLst/>
          </a:prstGeom>
        </p:spPr>
      </p:pic>
      <p:pic>
        <p:nvPicPr>
          <p:cNvPr id="1052" name="Picture 1051" descr="Eggs in egg holder">
            <a:extLst>
              <a:ext uri="{FF2B5EF4-FFF2-40B4-BE49-F238E27FC236}">
                <a16:creationId xmlns:a16="http://schemas.microsoft.com/office/drawing/2014/main" id="{C28E3A4F-3C25-B154-E470-E8741DEB3E5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90000" l="10000" r="90000">
                        <a14:backgroundMark x1="34486" y1="69682" x2="34486" y2="69682"/>
                        <a14:backgroundMark x1="33055" y1="75261" x2="33055" y2="75261"/>
                        <a14:backgroundMark x1="29775" y1="63947" x2="29775" y2="63947"/>
                        <a14:backgroundMark x1="79189" y1="59776" x2="79189" y2="59776"/>
                        <a14:backgroundMark x1="80938" y1="53180" x2="80938" y2="53180"/>
                        <a14:backgroundMark x1="85848" y1="53337" x2="85848" y2="53337"/>
                        <a14:backgroundMark x1="37428" y1="84593" x2="37428" y2="84593"/>
                        <a14:backgroundMark x1="45418" y1="72106" x2="45418" y2="72106"/>
                        <a14:backgroundMark x1="62135" y1="73983" x2="62135" y2="73983"/>
                        <a14:backgroundMark x1="68694" y1="68952" x2="68694" y2="689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3922" y="3408346"/>
            <a:ext cx="1729761" cy="1318896"/>
          </a:xfrm>
          <a:prstGeom prst="rect">
            <a:avLst/>
          </a:prstGeom>
        </p:spPr>
      </p:pic>
      <p:pic>
        <p:nvPicPr>
          <p:cNvPr id="1054" name="Picture 1053" descr="A piece of cheese on a wooden board&#10;&#10;Description automatically generated">
            <a:extLst>
              <a:ext uri="{FF2B5EF4-FFF2-40B4-BE49-F238E27FC236}">
                <a16:creationId xmlns:a16="http://schemas.microsoft.com/office/drawing/2014/main" id="{4F1F1731-3A7F-C7BC-F1F7-C680083CFEA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9961" b="89844" l="6738" r="92188">
                        <a14:foregroundMark x1="11816" y1="42480" x2="11816" y2="42480"/>
                        <a14:foregroundMark x1="92188" y1="55957" x2="92188" y2="55957"/>
                        <a14:foregroundMark x1="14160" y1="41406" x2="14160" y2="41406"/>
                        <a14:foregroundMark x1="12891" y1="42969" x2="12891" y2="42969"/>
                        <a14:foregroundMark x1="11621" y1="45410" x2="11621" y2="45410"/>
                        <a14:foregroundMark x1="10156" y1="48730" x2="10156" y2="48730"/>
                        <a14:foregroundMark x1="9863" y1="51074" x2="9863" y2="51074"/>
                        <a14:foregroundMark x1="9180" y1="53223" x2="9180" y2="53223"/>
                        <a14:foregroundMark x1="8301" y1="55371" x2="8301" y2="55371"/>
                        <a14:foregroundMark x1="6836" y1="58105" x2="6836" y2="58105"/>
                        <a14:foregroundMark x1="6738" y1="60742" x2="6738" y2="607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0761" y="3153289"/>
            <a:ext cx="1457912" cy="1457912"/>
          </a:xfrm>
          <a:prstGeom prst="rect">
            <a:avLst/>
          </a:prstGeom>
        </p:spPr>
      </p:pic>
      <p:pic>
        <p:nvPicPr>
          <p:cNvPr id="1056" name="Picture 1055" descr="A block of butter on a plate&#10;&#10;Description automatically generated">
            <a:extLst>
              <a:ext uri="{FF2B5EF4-FFF2-40B4-BE49-F238E27FC236}">
                <a16:creationId xmlns:a16="http://schemas.microsoft.com/office/drawing/2014/main" id="{79170F5E-921D-DDED-A17A-879C0EB1D7C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9961" b="89844" l="7715" r="92480">
                        <a14:foregroundMark x1="7715" y1="60645" x2="7715" y2="60645"/>
                        <a14:foregroundMark x1="92480" y1="61816" x2="92480" y2="61816"/>
                        <a14:foregroundMark x1="10645" y1="63574" x2="10645" y2="63574"/>
                        <a14:foregroundMark x1="10059" y1="66992" x2="10059" y2="66992"/>
                        <a14:foregroundMark x1="16992" y1="70508" x2="16992" y2="70508"/>
                        <a14:foregroundMark x1="40625" y1="77930" x2="40625" y2="77930"/>
                        <a14:foregroundMark x1="38867" y1="76855" x2="38867" y2="7685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96771" y="1917285"/>
            <a:ext cx="1360705" cy="1360705"/>
          </a:xfrm>
          <a:prstGeom prst="rect">
            <a:avLst/>
          </a:prstGeom>
        </p:spPr>
      </p:pic>
      <p:pic>
        <p:nvPicPr>
          <p:cNvPr id="1058" name="Picture 1057" descr="A jar of food with a green lid&#10;&#10;Description automatically generated">
            <a:extLst>
              <a:ext uri="{FF2B5EF4-FFF2-40B4-BE49-F238E27FC236}">
                <a16:creationId xmlns:a16="http://schemas.microsoft.com/office/drawing/2014/main" id="{537FC56B-9969-E825-652D-C7C9C75E8AB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10000" b="90000" l="10000" r="90000">
                        <a14:backgroundMark x1="68457" y1="79688" x2="68457" y2="796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30433" y="1859582"/>
            <a:ext cx="1645459" cy="1645459"/>
          </a:xfrm>
          <a:prstGeom prst="rect">
            <a:avLst/>
          </a:prstGeom>
        </p:spPr>
      </p:pic>
      <p:pic>
        <p:nvPicPr>
          <p:cNvPr id="1060" name="Picture 1059" descr="A loaf of bread on a white surface&#10;&#10;Description automatically generated">
            <a:extLst>
              <a:ext uri="{FF2B5EF4-FFF2-40B4-BE49-F238E27FC236}">
                <a16:creationId xmlns:a16="http://schemas.microsoft.com/office/drawing/2014/main" id="{27D02996-431C-D3F5-DF6D-15C66C9FD1A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0000" l="10000" r="90000">
                        <a14:backgroundMark x1="60449" y1="62012" x2="60449" y2="62012"/>
                        <a14:backgroundMark x1="28613" y1="80762" x2="28613" y2="80762"/>
                        <a14:backgroundMark x1="46582" y1="68262" x2="46582" y2="68262"/>
                        <a14:backgroundMark x1="56934" y1="60156" x2="56934" y2="601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35885" y="481678"/>
            <a:ext cx="1766904" cy="1766904"/>
          </a:xfrm>
          <a:prstGeom prst="rect">
            <a:avLst/>
          </a:prstGeom>
        </p:spPr>
      </p:pic>
      <p:pic>
        <p:nvPicPr>
          <p:cNvPr id="1062" name="Picture 1061" descr="A loaf of bread on a cutting board&#10;&#10;Description automatically generated">
            <a:extLst>
              <a:ext uri="{FF2B5EF4-FFF2-40B4-BE49-F238E27FC236}">
                <a16:creationId xmlns:a16="http://schemas.microsoft.com/office/drawing/2014/main" id="{4138B23A-9782-0580-88A6-A0793445ECA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9961" b="89844" l="7520" r="92383">
                        <a14:foregroundMark x1="7617" y1="75977" x2="7617" y2="75977"/>
                        <a14:foregroundMark x1="50879" y1="77637" x2="50879" y2="77637"/>
                        <a14:foregroundMark x1="65430" y1="79297" x2="65430" y2="79297"/>
                        <a14:foregroundMark x1="82324" y1="77637" x2="82324" y2="77637"/>
                        <a14:foregroundMark x1="89063" y1="69824" x2="89063" y2="69824"/>
                        <a14:foregroundMark x1="89063" y1="72656" x2="89063" y2="72656"/>
                        <a14:foregroundMark x1="91309" y1="73145" x2="91309" y2="73145"/>
                        <a14:foregroundMark x1="92383" y1="78223" x2="92383" y2="78223"/>
                        <a14:backgroundMark x1="76172" y1="73926" x2="76172" y2="73926"/>
                        <a14:backgroundMark x1="77344" y1="75000" x2="77344" y2="75000"/>
                        <a14:backgroundMark x1="75098" y1="81250" x2="75098" y2="81250"/>
                        <a14:backgroundMark x1="39746" y1="76758" x2="39746" y2="76758"/>
                        <a14:backgroundMark x1="22852" y1="76758" x2="22852" y2="76758"/>
                        <a14:backgroundMark x1="20605" y1="76758" x2="20605" y2="76758"/>
                        <a14:backgroundMark x1="31250" y1="79492" x2="31250" y2="79492"/>
                        <a14:backgroundMark x1="44238" y1="76172" x2="44238" y2="76172"/>
                        <a14:backgroundMark x1="67773" y1="75586" x2="67773" y2="75586"/>
                        <a14:backgroundMark x1="80664" y1="75586" x2="80664" y2="75586"/>
                        <a14:backgroundMark x1="72168" y1="75391" x2="72168" y2="75391"/>
                        <a14:backgroundMark x1="72754" y1="75391" x2="72754" y2="75391"/>
                        <a14:backgroundMark x1="72754" y1="79297" x2="72754" y2="79297"/>
                        <a14:backgroundMark x1="65430" y1="78809" x2="65430" y2="78809"/>
                        <a14:backgroundMark x1="54785" y1="78223" x2="54785" y2="78223"/>
                        <a14:backgroundMark x1="31836" y1="78809" x2="31836" y2="78809"/>
                        <a14:backgroundMark x1="11621" y1="76563" x2="11621" y2="76563"/>
                        <a14:backgroundMark x1="49707" y1="78223" x2="49707" y2="78223"/>
                        <a14:backgroundMark x1="68262" y1="78223" x2="68262" y2="78223"/>
                        <a14:backgroundMark x1="81738" y1="74805" x2="81738" y2="74805"/>
                        <a14:backgroundMark x1="51465" y1="78809" x2="51465" y2="78809"/>
                        <a14:backgroundMark x1="41895" y1="77637" x2="41895" y2="77637"/>
                        <a14:backgroundMark x1="41895" y1="77637" x2="41895" y2="77637"/>
                        <a14:backgroundMark x1="41895" y1="77637" x2="41895" y2="77637"/>
                        <a14:backgroundMark x1="57617" y1="78809" x2="57617" y2="78809"/>
                        <a14:backgroundMark x1="57617" y1="78809" x2="57617" y2="78809"/>
                        <a14:backgroundMark x1="57617" y1="78809" x2="57617" y2="78809"/>
                        <a14:backgroundMark x1="57617" y1="79883" x2="57617" y2="7988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85825" y="562255"/>
            <a:ext cx="1381389" cy="138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951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606" y="178722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000" b="1" dirty="0">
                <a:latin typeface="Tw Cen MT" panose="020B0602020104020603" pitchFamily="34" charset="0"/>
              </a:rPr>
              <a:t>Sandwich choices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425EC790-4B6A-49AD-8ED9-A78B301FDA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341564"/>
              </p:ext>
            </p:extLst>
          </p:nvPr>
        </p:nvGraphicFramePr>
        <p:xfrm>
          <a:off x="808754" y="1502586"/>
          <a:ext cx="10397512" cy="3320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9378">
                  <a:extLst>
                    <a:ext uri="{9D8B030D-6E8A-4147-A177-3AD203B41FA5}">
                      <a16:colId xmlns:a16="http://schemas.microsoft.com/office/drawing/2014/main" val="3638297690"/>
                    </a:ext>
                  </a:extLst>
                </a:gridCol>
                <a:gridCol w="2599378">
                  <a:extLst>
                    <a:ext uri="{9D8B030D-6E8A-4147-A177-3AD203B41FA5}">
                      <a16:colId xmlns:a16="http://schemas.microsoft.com/office/drawing/2014/main" val="470596947"/>
                    </a:ext>
                  </a:extLst>
                </a:gridCol>
                <a:gridCol w="2599378">
                  <a:extLst>
                    <a:ext uri="{9D8B030D-6E8A-4147-A177-3AD203B41FA5}">
                      <a16:colId xmlns:a16="http://schemas.microsoft.com/office/drawing/2014/main" val="1459098454"/>
                    </a:ext>
                  </a:extLst>
                </a:gridCol>
                <a:gridCol w="2599378">
                  <a:extLst>
                    <a:ext uri="{9D8B030D-6E8A-4147-A177-3AD203B41FA5}">
                      <a16:colId xmlns:a16="http://schemas.microsoft.com/office/drawing/2014/main" val="2234880200"/>
                    </a:ext>
                  </a:extLst>
                </a:gridCol>
              </a:tblGrid>
              <a:tr h="474387">
                <a:tc>
                  <a:txBody>
                    <a:bodyPr/>
                    <a:lstStyle/>
                    <a:p>
                      <a:pPr algn="ctr"/>
                      <a:r>
                        <a:rPr lang="en-GB" sz="2300" dirty="0"/>
                        <a:t>Base</a:t>
                      </a:r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300" dirty="0"/>
                        <a:t>Spread</a:t>
                      </a:r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300" dirty="0"/>
                        <a:t>Filling 1</a:t>
                      </a:r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300" dirty="0"/>
                        <a:t>Filling 2</a:t>
                      </a:r>
                    </a:p>
                  </a:txBody>
                  <a:tcPr marL="116972" marR="116972" marT="58486" marB="58486"/>
                </a:tc>
                <a:extLst>
                  <a:ext uri="{0D108BD9-81ED-4DB2-BD59-A6C34878D82A}">
                    <a16:rowId xmlns:a16="http://schemas.microsoft.com/office/drawing/2014/main" val="811867046"/>
                  </a:ext>
                </a:extLst>
              </a:tr>
              <a:tr h="474387"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Brown Sliced Bread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Low Fat Spread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Cheese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Lettuce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extLst>
                  <a:ext uri="{0D108BD9-81ED-4DB2-BD59-A6C34878D82A}">
                    <a16:rowId xmlns:a16="http://schemas.microsoft.com/office/drawing/2014/main" val="2159101931"/>
                  </a:ext>
                </a:extLst>
              </a:tr>
              <a:tr h="474387"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Roll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Butter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Ham</a:t>
                      </a:r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Tomato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extLst>
                  <a:ext uri="{0D108BD9-81ED-4DB2-BD59-A6C34878D82A}">
                    <a16:rowId xmlns:a16="http://schemas.microsoft.com/office/drawing/2014/main" val="2014290522"/>
                  </a:ext>
                </a:extLst>
              </a:tr>
              <a:tr h="474387"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Pitta Bread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Margarine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Houmous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Cucumber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extLst>
                  <a:ext uri="{0D108BD9-81ED-4DB2-BD59-A6C34878D82A}">
                    <a16:rowId xmlns:a16="http://schemas.microsoft.com/office/drawing/2014/main" val="600694758"/>
                  </a:ext>
                </a:extLst>
              </a:tr>
              <a:tr h="474387"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Baguette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Low Fat Mayonnaise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Boiled Egg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Onion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extLst>
                  <a:ext uri="{0D108BD9-81ED-4DB2-BD59-A6C34878D82A}">
                    <a16:rowId xmlns:a16="http://schemas.microsoft.com/office/drawing/2014/main" val="1802034175"/>
                  </a:ext>
                </a:extLst>
              </a:tr>
              <a:tr h="474387"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Wrap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endParaRPr lang="en-GB" sz="200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Tuna Fish </a:t>
                      </a:r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marL="116972" marR="116972" marT="58486" marB="58486"/>
                </a:tc>
                <a:extLst>
                  <a:ext uri="{0D108BD9-81ED-4DB2-BD59-A6C34878D82A}">
                    <a16:rowId xmlns:a16="http://schemas.microsoft.com/office/drawing/2014/main" val="22263731"/>
                  </a:ext>
                </a:extLst>
              </a:tr>
              <a:tr h="474387">
                <a:tc>
                  <a:txBody>
                    <a:bodyPr/>
                    <a:lstStyle/>
                    <a:p>
                      <a:pPr algn="ctr"/>
                      <a:endParaRPr lang="en-GB" sz="200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endParaRPr lang="en-GB" sz="200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marL="116972" marR="116972" marT="58486" marB="58486"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/>
                    </a:p>
                  </a:txBody>
                  <a:tcPr marL="116972" marR="116972" marT="58486" marB="58486"/>
                </a:tc>
                <a:extLst>
                  <a:ext uri="{0D108BD9-81ED-4DB2-BD59-A6C34878D82A}">
                    <a16:rowId xmlns:a16="http://schemas.microsoft.com/office/drawing/2014/main" val="14141051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905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074" y="54937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800" b="1" dirty="0">
                <a:latin typeface="Tw Cen MT" panose="020B0602020104020603" pitchFamily="34" charset="0"/>
              </a:rPr>
              <a:t>Final design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B02D7D-88DD-42E6-9906-6125C6DD3261}"/>
              </a:ext>
            </a:extLst>
          </p:cNvPr>
          <p:cNvSpPr/>
          <p:nvPr/>
        </p:nvSpPr>
        <p:spPr>
          <a:xfrm>
            <a:off x="579074" y="548064"/>
            <a:ext cx="75420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400" b="1" dirty="0">
                <a:solidFill>
                  <a:srgbClr val="000000"/>
                </a:solidFill>
                <a:latin typeface="Tw Cen MT" panose="020B06020201040206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This is what I am going to make: Stick in your pictures.</a:t>
            </a:r>
            <a:endParaRPr lang="en-GB" sz="1400" dirty="0">
              <a:effectLst/>
              <a:latin typeface="Tw Cen MT" panose="020B0602020104020603" pitchFamily="34" charset="0"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3359193-84BF-4D46-9EBE-BE86C3145C58}"/>
              </a:ext>
            </a:extLst>
          </p:cNvPr>
          <p:cNvSpPr/>
          <p:nvPr/>
        </p:nvSpPr>
        <p:spPr>
          <a:xfrm>
            <a:off x="655675" y="1052624"/>
            <a:ext cx="5553740" cy="25837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1B3060-F428-47C0-9814-82E51B16DDC6}"/>
              </a:ext>
            </a:extLst>
          </p:cNvPr>
          <p:cNvSpPr/>
          <p:nvPr/>
        </p:nvSpPr>
        <p:spPr>
          <a:xfrm>
            <a:off x="6216502" y="1052624"/>
            <a:ext cx="5553740" cy="258371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BFF48E-ADD4-40AA-8352-D0F09357E5C8}"/>
              </a:ext>
            </a:extLst>
          </p:cNvPr>
          <p:cNvSpPr/>
          <p:nvPr/>
        </p:nvSpPr>
        <p:spPr>
          <a:xfrm>
            <a:off x="655675" y="3646970"/>
            <a:ext cx="5553740" cy="240970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3D3266-7DB4-4151-A7A6-C9B66DCE6391}"/>
              </a:ext>
            </a:extLst>
          </p:cNvPr>
          <p:cNvSpPr/>
          <p:nvPr/>
        </p:nvSpPr>
        <p:spPr>
          <a:xfrm>
            <a:off x="6216502" y="3646970"/>
            <a:ext cx="5553740" cy="240970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9108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767" y="73275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3200" b="1" dirty="0">
                <a:latin typeface="Tw Cen MT" panose="020B0602020104020603" pitchFamily="34" charset="0"/>
              </a:rPr>
              <a:t>In my lunchbox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B02D7D-88DD-42E6-9906-6125C6DD3261}"/>
              </a:ext>
            </a:extLst>
          </p:cNvPr>
          <p:cNvSpPr/>
          <p:nvPr/>
        </p:nvSpPr>
        <p:spPr>
          <a:xfrm>
            <a:off x="297063" y="827327"/>
            <a:ext cx="75420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latin typeface="Tw Cen MT" panose="020B0602020104020603" pitchFamily="34" charset="0"/>
              </a:rPr>
              <a:t>I am going to bring some fruit. Choose.</a:t>
            </a:r>
            <a:endParaRPr lang="en-GB" sz="2000" dirty="0">
              <a:latin typeface="Tw Cen MT" panose="020B06020201040206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0A53B2-BB4C-4199-80C6-A07ADFD1EF2B}"/>
              </a:ext>
            </a:extLst>
          </p:cNvPr>
          <p:cNvSpPr/>
          <p:nvPr/>
        </p:nvSpPr>
        <p:spPr>
          <a:xfrm>
            <a:off x="324767" y="3316632"/>
            <a:ext cx="75420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latin typeface="Tw Cen MT" panose="020B0602020104020603" pitchFamily="34" charset="0"/>
              </a:rPr>
              <a:t>I am going to bring a drink. Choose.</a:t>
            </a:r>
            <a:endParaRPr lang="en-GB" sz="2000" dirty="0">
              <a:latin typeface="Tw Cen MT" panose="020B0602020104020603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BD2310E-CAA7-4F01-9484-B650D441D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796" y="1307978"/>
            <a:ext cx="240347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02ABAAEA-DF00-453D-8DC3-1288130E1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197" y="1292829"/>
            <a:ext cx="2168525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D5E54AE-8AA8-4FCC-8F7E-D1DBAB816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4776" y="1307978"/>
            <a:ext cx="1285875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A picture containing orange, table, food, cup&#10;&#10;Description automatically generated">
            <a:extLst>
              <a:ext uri="{FF2B5EF4-FFF2-40B4-BE49-F238E27FC236}">
                <a16:creationId xmlns:a16="http://schemas.microsoft.com/office/drawing/2014/main" id="{66660F67-A9F8-4F2E-8CD8-F153204E6F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725455"/>
            <a:ext cx="1919444" cy="2377634"/>
          </a:xfrm>
          <a:prstGeom prst="rect">
            <a:avLst/>
          </a:prstGeom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8CD5668D-B57B-4A4B-A503-FD98F98785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42"/>
          <a:stretch/>
        </p:blipFill>
        <p:spPr bwMode="auto">
          <a:xfrm>
            <a:off x="2435622" y="3716829"/>
            <a:ext cx="1919444" cy="2522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39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269C0B-03F2-42F7-A3BA-F1FFB3A12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659" y="220737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4400" b="1" dirty="0">
                <a:latin typeface="Tw Cen MT" panose="020B0602020104020603" pitchFamily="34" charset="0"/>
              </a:rPr>
              <a:t>Sandwich snacks</a:t>
            </a:r>
          </a:p>
        </p:txBody>
      </p:sp>
      <p:pic>
        <p:nvPicPr>
          <p:cNvPr id="3" name="Picture 2" descr="A large sandwich sitting on top of a table&#10;&#10;Description automatically generated">
            <a:extLst>
              <a:ext uri="{FF2B5EF4-FFF2-40B4-BE49-F238E27FC236}">
                <a16:creationId xmlns:a16="http://schemas.microsoft.com/office/drawing/2014/main" id="{A4589834-1252-4442-8BD8-3C5786D2C3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315" y="1160442"/>
            <a:ext cx="3306685" cy="13303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684F3A-BB0A-4B1C-9589-E664A1EF34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716" y="4761316"/>
            <a:ext cx="3123882" cy="1752261"/>
          </a:xfrm>
          <a:prstGeom prst="rect">
            <a:avLst/>
          </a:prstGeom>
        </p:spPr>
      </p:pic>
      <p:pic>
        <p:nvPicPr>
          <p:cNvPr id="11" name="Picture 10" descr="A sandwich cut in half&#10;&#10;Description automatically generated">
            <a:extLst>
              <a:ext uri="{FF2B5EF4-FFF2-40B4-BE49-F238E27FC236}">
                <a16:creationId xmlns:a16="http://schemas.microsoft.com/office/drawing/2014/main" id="{6E381DF8-3E18-420B-B569-C5227301FC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58" y="2814188"/>
            <a:ext cx="3306684" cy="1450361"/>
          </a:xfrm>
          <a:prstGeom prst="rect">
            <a:avLst/>
          </a:prstGeom>
        </p:spPr>
      </p:pic>
      <p:pic>
        <p:nvPicPr>
          <p:cNvPr id="10" name="Picture 9" descr="A tall sandwich with meat and vegetables&#10;&#10;Description automatically generated">
            <a:extLst>
              <a:ext uri="{FF2B5EF4-FFF2-40B4-BE49-F238E27FC236}">
                <a16:creationId xmlns:a16="http://schemas.microsoft.com/office/drawing/2014/main" id="{74ADCC61-1475-13D1-F940-6CA91D7EF7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9465" y="0"/>
            <a:ext cx="4662535" cy="6858000"/>
          </a:xfrm>
          <a:prstGeom prst="rect">
            <a:avLst/>
          </a:prstGeom>
        </p:spPr>
      </p:pic>
      <p:pic>
        <p:nvPicPr>
          <p:cNvPr id="14" name="Picture 13" descr="A sandwich with meat and vegetables&#10;&#10;Description automatically generated">
            <a:extLst>
              <a:ext uri="{FF2B5EF4-FFF2-40B4-BE49-F238E27FC236}">
                <a16:creationId xmlns:a16="http://schemas.microsoft.com/office/drawing/2014/main" id="{2D862130-F614-9D90-4AB2-E0B9093273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561659"/>
            <a:ext cx="4442658" cy="355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32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andT">
      <a:dk1>
        <a:srgbClr val="000000"/>
      </a:dk1>
      <a:lt1>
        <a:srgbClr val="FFFFFF"/>
      </a:lt1>
      <a:dk2>
        <a:srgbClr val="0A303F"/>
      </a:dk2>
      <a:lt2>
        <a:srgbClr val="E7E6E6"/>
      </a:lt2>
      <a:accent1>
        <a:srgbClr val="F97369"/>
      </a:accent1>
      <a:accent2>
        <a:srgbClr val="07E298"/>
      </a:accent2>
      <a:accent3>
        <a:srgbClr val="FAB8D9"/>
      </a:accent3>
      <a:accent4>
        <a:srgbClr val="DCFFFF"/>
      </a:accent4>
      <a:accent5>
        <a:srgbClr val="00BACE"/>
      </a:accent5>
      <a:accent6>
        <a:srgbClr val="C238B1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ndT" id="{BB151128-7B21-4942-A59B-368685A2A4E1}" vid="{4F7D9008-6879-B043-A756-2AF003936E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D04EEAA89AB2489ADA8E8E6F23621C" ma:contentTypeVersion="13" ma:contentTypeDescription="Create a new document." ma:contentTypeScope="" ma:versionID="4b1af7d8168f284564c92c9ae9b04acd">
  <xsd:schema xmlns:xsd="http://www.w3.org/2001/XMLSchema" xmlns:xs="http://www.w3.org/2001/XMLSchema" xmlns:p="http://schemas.microsoft.com/office/2006/metadata/properties" xmlns:ns2="81f8b867-ddd5-4989-88da-3ced84550480" xmlns:ns3="0c8fa6c4-b7d3-4c62-a6da-ef72428ccf82" targetNamespace="http://schemas.microsoft.com/office/2006/metadata/properties" ma:root="true" ma:fieldsID="9301b05f1d71ea010f6f43b6030b2d6a" ns2:_="" ns3:_="">
    <xsd:import namespace="81f8b867-ddd5-4989-88da-3ced84550480"/>
    <xsd:import namespace="0c8fa6c4-b7d3-4c62-a6da-ef72428ccf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f8b867-ddd5-4989-88da-3ced84550480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a568bc87-6fcd-4c42-bfa6-8c0fd4cb74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8fa6c4-b7d3-4c62-a6da-ef72428ccf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1400313-8738-4dfe-8d9a-a34f6e2eedc3}" ma:internalName="TaxCatchAll" ma:showField="CatchAllData" ma:web="0c8fa6c4-b7d3-4c62-a6da-ef72428ccf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f8b867-ddd5-4989-88da-3ced84550480">
      <Terms xmlns="http://schemas.microsoft.com/office/infopath/2007/PartnerControls"/>
    </lcf76f155ced4ddcb4097134ff3c332f>
    <TaxCatchAll xmlns="0c8fa6c4-b7d3-4c62-a6da-ef72428ccf8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4BDF8D-FCD8-480D-B339-1FEFF9629A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f8b867-ddd5-4989-88da-3ced84550480"/>
    <ds:schemaRef ds:uri="0c8fa6c4-b7d3-4c62-a6da-ef72428ccf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1A97AF-E72D-4BE4-84A9-FB9CF643D4B8}">
  <ds:schemaRefs>
    <ds:schemaRef ds:uri="http://schemas.microsoft.com/office/2006/metadata/properties"/>
    <ds:schemaRef ds:uri="http://schemas.microsoft.com/office/infopath/2007/PartnerControls"/>
    <ds:schemaRef ds:uri="81f8b867-ddd5-4989-88da-3ced84550480"/>
    <ds:schemaRef ds:uri="0c8fa6c4-b7d3-4c62-a6da-ef72428ccf82"/>
  </ds:schemaRefs>
</ds:datastoreItem>
</file>

<file path=customXml/itemProps3.xml><?xml version="1.0" encoding="utf-8"?>
<ds:datastoreItem xmlns:ds="http://schemas.openxmlformats.org/officeDocument/2006/customXml" ds:itemID="{053A9B70-4556-4133-B73F-DA82C49FA1E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DandT</Template>
  <TotalTime>30684</TotalTime>
  <Words>159</Words>
  <Application>Microsoft Office PowerPoint</Application>
  <PresentationFormat>Widescreen</PresentationFormat>
  <Paragraphs>54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Tw Cen MT</vt:lpstr>
      <vt:lpstr>Office Theme</vt:lpstr>
      <vt:lpstr>Sandwich snacks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title to go here</dc:title>
  <dc:creator>Ryan Ball</dc:creator>
  <cp:lastModifiedBy>Ryan Ball</cp:lastModifiedBy>
  <cp:revision>87</cp:revision>
  <dcterms:created xsi:type="dcterms:W3CDTF">2022-10-07T10:15:47Z</dcterms:created>
  <dcterms:modified xsi:type="dcterms:W3CDTF">2024-10-01T09:57:14Z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0x01010031D04EEAA89AB2489ADA8E8E6F23621C</vt:lpwstr>
  </property>
  <property fmtid="{D5CDD505-2E9C-101B-9397-08002B2CF9AE}" pid="3" name="MediaServiceImageTags">
    <vt:lpwstr/>
  </property>
</Properties>
</file>